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Yanone Kaffeesatz"/>
      <p:regular r:id="rId32"/>
      <p:bold r:id="rId33"/>
    </p:embeddedFont>
    <p:embeddedFont>
      <p:font typeface="Montserrat SemiBold"/>
      <p:regular r:id="rId34"/>
      <p:bold r:id="rId35"/>
      <p:italic r:id="rId36"/>
      <p:boldItalic r:id="rId37"/>
    </p:embeddedFont>
    <p:embeddedFont>
      <p:font typeface="Montserrat Alternates Light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Didact Gothic"/>
      <p:regular r:id="rId46"/>
    </p:embeddedFont>
    <p:embeddedFont>
      <p:font typeface="Montserrat Alternates"/>
      <p:regular r:id="rId47"/>
      <p:bold r:id="rId48"/>
      <p:italic r:id="rId49"/>
      <p:boldItalic r:id="rId50"/>
    </p:embeddedFont>
    <p:embeddedFont>
      <p:font typeface="Fira Sans Condensed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  <p:embeddedFont>
      <p:font typeface="Montserrat Alternates ExtraBold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AlternatesLight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AlternatesLight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DidactGothic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Alternates-bold.fntdata"/><Relationship Id="rId47" Type="http://schemas.openxmlformats.org/officeDocument/2006/relationships/font" Target="fonts/MontserratAlternates-regular.fntdata"/><Relationship Id="rId49" Type="http://schemas.openxmlformats.org/officeDocument/2006/relationships/font" Target="fonts/MontserratAlternate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33" Type="http://schemas.openxmlformats.org/officeDocument/2006/relationships/font" Target="fonts/YanoneKaffeesatz-bold.fntdata"/><Relationship Id="rId32" Type="http://schemas.openxmlformats.org/officeDocument/2006/relationships/font" Target="fonts/YanoneKaffeesatz-regular.fntdata"/><Relationship Id="rId35" Type="http://schemas.openxmlformats.org/officeDocument/2006/relationships/font" Target="fonts/MontserratSemiBold-bold.fntdata"/><Relationship Id="rId34" Type="http://schemas.openxmlformats.org/officeDocument/2006/relationships/font" Target="fonts/MontserratSemiBold-regular.fntdata"/><Relationship Id="rId37" Type="http://schemas.openxmlformats.org/officeDocument/2006/relationships/font" Target="fonts/MontserratSemiBold-boldItalic.fntdata"/><Relationship Id="rId36" Type="http://schemas.openxmlformats.org/officeDocument/2006/relationships/font" Target="fonts/MontserratSemiBold-italic.fntdata"/><Relationship Id="rId39" Type="http://schemas.openxmlformats.org/officeDocument/2006/relationships/font" Target="fonts/MontserratAlternatesLight-bold.fntdata"/><Relationship Id="rId38" Type="http://schemas.openxmlformats.org/officeDocument/2006/relationships/font" Target="fonts/MontserratAlternatesLight-regular.fntdata"/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Ubuntu-boldItalic.fntdata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FiraSansExtraCondensedMedium-boldItalic.fntdata"/><Relationship Id="rId29" Type="http://schemas.openxmlformats.org/officeDocument/2006/relationships/font" Target="fonts/MontserratLight-bold.fntdata"/><Relationship Id="rId51" Type="http://schemas.openxmlformats.org/officeDocument/2006/relationships/font" Target="fonts/FiraSansCondensed-regular.fntdata"/><Relationship Id="rId50" Type="http://schemas.openxmlformats.org/officeDocument/2006/relationships/font" Target="fonts/MontserratAlternates-boldItalic.fntdata"/><Relationship Id="rId53" Type="http://schemas.openxmlformats.org/officeDocument/2006/relationships/font" Target="fonts/FiraSansCondensed-italic.fntdata"/><Relationship Id="rId52" Type="http://schemas.openxmlformats.org/officeDocument/2006/relationships/font" Target="fonts/FiraSansCondensed-bold.fntdata"/><Relationship Id="rId11" Type="http://schemas.openxmlformats.org/officeDocument/2006/relationships/slide" Target="slides/slide7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6.xml"/><Relationship Id="rId54" Type="http://schemas.openxmlformats.org/officeDocument/2006/relationships/font" Target="fonts/FiraSans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AlternatesExtraBold-bold.fntdata"/><Relationship Id="rId12" Type="http://schemas.openxmlformats.org/officeDocument/2006/relationships/slide" Target="slides/slide8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MontserratAlternates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fb59caa63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fb59caa63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f078010e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f078010e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f0744aa7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f0744aa7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fb59caa63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fb59caa63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f0744aa7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f0744aa7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fb59caa63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fb59caa63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f0744aa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f0744aa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fb59caa6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fb59caa6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f078010ed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f078010ed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ed1775e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ed1775e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fb59caa63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fb59caa63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f0744a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f0744a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b3d1443a0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b3d1443a0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89f47ffc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89f47ffc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hasCustomPrompt="1"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8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hasCustomPrompt="1"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hasCustomPrompt="1"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1"/>
          <p:cNvSpPr txBox="1"/>
          <p:nvPr>
            <p:ph hasCustomPrompt="1"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1"/>
          <p:cNvSpPr txBox="1"/>
          <p:nvPr>
            <p:ph hasCustomPrompt="1"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2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4" name="Google Shape;144;p23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9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7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2" name="Google Shape;21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38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38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39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39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40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40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4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4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4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4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4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3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43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3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43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3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43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8" name="Google Shape;26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5.xml"/><Relationship Id="rId4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5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5.xml"/><Relationship Id="rId4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5.xml"/><Relationship Id="rId4" Type="http://schemas.openxmlformats.org/officeDocument/2006/relationships/slide" Target="/ppt/slides/slide4.xml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5.xml"/><Relationship Id="rId4" Type="http://schemas.openxmlformats.org/officeDocument/2006/relationships/slide" Target="/ppt/slides/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4.xml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6.xml"/><Relationship Id="rId4" Type="http://schemas.openxmlformats.org/officeDocument/2006/relationships/slide" Target="/ppt/slides/slide13.xml"/><Relationship Id="rId5" Type="http://schemas.openxmlformats.org/officeDocument/2006/relationships/slide" Target="/ppt/slides/slide10.xml"/><Relationship Id="rId6" Type="http://schemas.openxmlformats.org/officeDocument/2006/relationships/slide" Target="/ppt/slides/slide4.xml"/><Relationship Id="rId7" Type="http://schemas.openxmlformats.org/officeDocument/2006/relationships/slide" Target="/ppt/slides/slide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4.xml"/><Relationship Id="rId4" Type="http://schemas.openxmlformats.org/officeDocument/2006/relationships/slide" Target="/ppt/slides/slide10.xml"/><Relationship Id="rId5" Type="http://schemas.openxmlformats.org/officeDocument/2006/relationships/slide" Target="/ppt/slides/slide15.xml"/><Relationship Id="rId6" Type="http://schemas.openxmlformats.org/officeDocument/2006/relationships/slide" Target="/ppt/slides/slide13.xml"/><Relationship Id="rId7" Type="http://schemas.openxmlformats.org/officeDocument/2006/relationships/slide" Target="/ppt/slides/slide6.xml"/><Relationship Id="rId8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5.xml"/><Relationship Id="rId4" Type="http://schemas.openxmlformats.org/officeDocument/2006/relationships/slide" Target="/ppt/slides/slide4.xml"/><Relationship Id="rId5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5.xml"/><Relationship Id="rId4" Type="http://schemas.openxmlformats.org/officeDocument/2006/relationships/slide" Target="/ppt/slides/slide4.xml"/><Relationship Id="rId5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ctrTitle"/>
          </p:nvPr>
        </p:nvSpPr>
        <p:spPr>
          <a:xfrm>
            <a:off x="311700" y="26778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Impact of Local Organizations on Disaster Relief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Hafsa Khan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531" name="Google Shape;531;p57"/>
          <p:cNvSpPr txBox="1"/>
          <p:nvPr>
            <p:ph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2" name="Google Shape;532;p57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Algorithm</a:t>
            </a:r>
            <a:endParaRPr/>
          </a:p>
        </p:txBody>
      </p:sp>
      <p:grpSp>
        <p:nvGrpSpPr>
          <p:cNvPr id="533" name="Google Shape;533;p57"/>
          <p:cNvGrpSpPr/>
          <p:nvPr/>
        </p:nvGrpSpPr>
        <p:grpSpPr>
          <a:xfrm>
            <a:off x="3956550" y="-58550"/>
            <a:ext cx="1230900" cy="2085600"/>
            <a:chOff x="3956550" y="-58550"/>
            <a:chExt cx="1230900" cy="2085600"/>
          </a:xfrm>
        </p:grpSpPr>
        <p:sp>
          <p:nvSpPr>
            <p:cNvPr id="534" name="Google Shape;534;p57"/>
            <p:cNvSpPr/>
            <p:nvPr/>
          </p:nvSpPr>
          <p:spPr>
            <a:xfrm>
              <a:off x="3956550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7"/>
            <p:cNvSpPr/>
            <p:nvPr/>
          </p:nvSpPr>
          <p:spPr>
            <a:xfrm rot="-5400000">
              <a:off x="4120350" y="348850"/>
              <a:ext cx="9033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5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5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38" name="Google Shape;538;p5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5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41" name="Google Shape;541;p57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"/>
          </a:p>
        </p:txBody>
      </p:sp>
      <p:sp>
        <p:nvSpPr>
          <p:cNvPr id="542" name="Google Shape;542;p5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"/>
          <p:cNvSpPr txBox="1"/>
          <p:nvPr>
            <p:ph idx="4294967295" type="subTitle"/>
          </p:nvPr>
        </p:nvSpPr>
        <p:spPr>
          <a:xfrm>
            <a:off x="6641065" y="18384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No of days a disaster lasted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9" name="Google Shape;549;p58"/>
          <p:cNvSpPr txBox="1"/>
          <p:nvPr>
            <p:ph idx="4294967295" type="subTitle"/>
          </p:nvPr>
        </p:nvSpPr>
        <p:spPr>
          <a:xfrm>
            <a:off x="2473225" y="1457163"/>
            <a:ext cx="22446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If the State signed up for different Federally Administered Programs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0" name="Google Shape;550;p58"/>
          <p:cNvSpPr txBox="1"/>
          <p:nvPr>
            <p:ph idx="4294967295" type="subTitle"/>
          </p:nvPr>
        </p:nvSpPr>
        <p:spPr>
          <a:xfrm>
            <a:off x="4729278" y="3352903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Count of different types of Nonprofits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Total No of Nonprofits in the State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1" name="Google Shape;551;p58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52" name="Google Shape;552;p58"/>
          <p:cNvSpPr txBox="1"/>
          <p:nvPr>
            <p:ph idx="4294967295" type="title"/>
          </p:nvPr>
        </p:nvSpPr>
        <p:spPr>
          <a:xfrm>
            <a:off x="905723" y="2842125"/>
            <a:ext cx="1597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Feature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53" name="Google Shape;553;p58"/>
          <p:cNvSpPr txBox="1"/>
          <p:nvPr>
            <p:ph idx="4294967295" type="subTitle"/>
          </p:nvPr>
        </p:nvSpPr>
        <p:spPr>
          <a:xfrm>
            <a:off x="833925" y="3124300"/>
            <a:ext cx="18354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Different Disaster Types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State Population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Total Area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4" name="Google Shape;554;p58"/>
          <p:cNvSpPr txBox="1"/>
          <p:nvPr>
            <p:ph idx="4294967295" type="title"/>
          </p:nvPr>
        </p:nvSpPr>
        <p:spPr>
          <a:xfrm>
            <a:off x="2817510" y="2362093"/>
            <a:ext cx="1597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Feature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55" name="Google Shape;555;p58"/>
          <p:cNvSpPr txBox="1"/>
          <p:nvPr>
            <p:ph idx="4294967295" type="title"/>
          </p:nvPr>
        </p:nvSpPr>
        <p:spPr>
          <a:xfrm>
            <a:off x="4729288" y="2842125"/>
            <a:ext cx="1597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Features (Nonprofits)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56" name="Google Shape;556;p58"/>
          <p:cNvSpPr txBox="1"/>
          <p:nvPr>
            <p:ph idx="4294967295" type="title"/>
          </p:nvPr>
        </p:nvSpPr>
        <p:spPr>
          <a:xfrm>
            <a:off x="6641075" y="2362093"/>
            <a:ext cx="1597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Target Variable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57" name="Google Shape;557;p58"/>
          <p:cNvSpPr/>
          <p:nvPr/>
        </p:nvSpPr>
        <p:spPr>
          <a:xfrm>
            <a:off x="1342225" y="1828650"/>
            <a:ext cx="724200" cy="724200"/>
          </a:xfrm>
          <a:prstGeom prst="donut">
            <a:avLst>
              <a:gd fmla="val 114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8"/>
          <p:cNvSpPr/>
          <p:nvPr/>
        </p:nvSpPr>
        <p:spPr>
          <a:xfrm>
            <a:off x="3254000" y="3114008"/>
            <a:ext cx="724200" cy="724200"/>
          </a:xfrm>
          <a:prstGeom prst="donut">
            <a:avLst>
              <a:gd fmla="val 114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8"/>
          <p:cNvSpPr/>
          <p:nvPr/>
        </p:nvSpPr>
        <p:spPr>
          <a:xfrm>
            <a:off x="5165788" y="1828650"/>
            <a:ext cx="724200" cy="724200"/>
          </a:xfrm>
          <a:prstGeom prst="donut">
            <a:avLst>
              <a:gd fmla="val 114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8"/>
          <p:cNvSpPr/>
          <p:nvPr/>
        </p:nvSpPr>
        <p:spPr>
          <a:xfrm>
            <a:off x="7077588" y="3114008"/>
            <a:ext cx="724200" cy="724200"/>
          </a:xfrm>
          <a:prstGeom prst="donut">
            <a:avLst>
              <a:gd fmla="val 114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58"/>
          <p:cNvCxnSpPr>
            <a:stCxn id="557" idx="5"/>
            <a:endCxn id="558" idx="1"/>
          </p:cNvCxnSpPr>
          <p:nvPr/>
        </p:nvCxnSpPr>
        <p:spPr>
          <a:xfrm>
            <a:off x="1960368" y="2446793"/>
            <a:ext cx="1399800" cy="77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58"/>
          <p:cNvCxnSpPr>
            <a:stCxn id="558" idx="7"/>
            <a:endCxn id="559" idx="3"/>
          </p:cNvCxnSpPr>
          <p:nvPr/>
        </p:nvCxnSpPr>
        <p:spPr>
          <a:xfrm flipH="1" rot="10800000">
            <a:off x="3872143" y="2446665"/>
            <a:ext cx="1399800" cy="77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8"/>
          <p:cNvCxnSpPr>
            <a:endCxn id="560" idx="1"/>
          </p:cNvCxnSpPr>
          <p:nvPr/>
        </p:nvCxnSpPr>
        <p:spPr>
          <a:xfrm>
            <a:off x="5783844" y="2468865"/>
            <a:ext cx="1399800" cy="75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" name="Google Shape;564;p58"/>
          <p:cNvGrpSpPr/>
          <p:nvPr/>
        </p:nvGrpSpPr>
        <p:grpSpPr>
          <a:xfrm>
            <a:off x="7260150" y="3296795"/>
            <a:ext cx="359015" cy="358633"/>
            <a:chOff x="1309875" y="1499912"/>
            <a:chExt cx="359015" cy="358633"/>
          </a:xfrm>
        </p:grpSpPr>
        <p:sp>
          <p:nvSpPr>
            <p:cNvPr id="565" name="Google Shape;565;p58"/>
            <p:cNvSpPr/>
            <p:nvPr/>
          </p:nvSpPr>
          <p:spPr>
            <a:xfrm>
              <a:off x="1309875" y="1499912"/>
              <a:ext cx="133708" cy="204665"/>
            </a:xfrm>
            <a:custGeom>
              <a:rect b="b" l="l" r="r" t="t"/>
              <a:pathLst>
                <a:path extrusionOk="0" h="6435" w="4204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1454524" y="1499912"/>
              <a:ext cx="213602" cy="123467"/>
            </a:xfrm>
            <a:custGeom>
              <a:rect b="b" l="l" r="r" t="t"/>
              <a:pathLst>
                <a:path extrusionOk="0" h="3882" w="671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1322756" y="1634701"/>
              <a:ext cx="346134" cy="223844"/>
            </a:xfrm>
            <a:custGeom>
              <a:rect b="b" l="l" r="r" t="t"/>
              <a:pathLst>
                <a:path extrusionOk="0" h="7038" w="10883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1331852" y="1519217"/>
              <a:ext cx="191243" cy="140514"/>
            </a:xfrm>
            <a:custGeom>
              <a:rect b="b" l="l" r="r" t="t"/>
              <a:pathLst>
                <a:path extrusionOk="0" h="4418" w="6013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1331852" y="1519217"/>
              <a:ext cx="315442" cy="190512"/>
            </a:xfrm>
            <a:custGeom>
              <a:rect b="b" l="l" r="r" t="t"/>
              <a:pathLst>
                <a:path extrusionOk="0" h="5990" w="9918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1587056" y="16691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1471190" y="1538523"/>
              <a:ext cx="160965" cy="141278"/>
            </a:xfrm>
            <a:custGeom>
              <a:rect b="b" l="l" r="r" t="t"/>
              <a:pathLst>
                <a:path extrusionOk="0" h="4442" w="5061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1354943" y="1540049"/>
              <a:ext cx="124230" cy="148847"/>
            </a:xfrm>
            <a:custGeom>
              <a:rect b="b" l="l" r="r" t="t"/>
              <a:pathLst>
                <a:path extrusionOk="0" h="4680" w="3906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1399629" y="1581714"/>
              <a:ext cx="37148" cy="52669"/>
            </a:xfrm>
            <a:custGeom>
              <a:rect b="b" l="l" r="r" t="t"/>
              <a:pathLst>
                <a:path extrusionOk="0" h="1656" w="1168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58"/>
          <p:cNvGrpSpPr/>
          <p:nvPr/>
        </p:nvGrpSpPr>
        <p:grpSpPr>
          <a:xfrm>
            <a:off x="5362579" y="2011243"/>
            <a:ext cx="330613" cy="359015"/>
            <a:chOff x="2219466" y="1500293"/>
            <a:chExt cx="330613" cy="359015"/>
          </a:xfrm>
        </p:grpSpPr>
        <p:sp>
          <p:nvSpPr>
            <p:cNvPr id="575" name="Google Shape;575;p58"/>
            <p:cNvSpPr/>
            <p:nvPr/>
          </p:nvSpPr>
          <p:spPr>
            <a:xfrm>
              <a:off x="2353906" y="1635560"/>
              <a:ext cx="65518" cy="82121"/>
            </a:xfrm>
            <a:custGeom>
              <a:rect b="b" l="l" r="r" t="t"/>
              <a:pathLst>
                <a:path extrusionOk="0" h="2582" w="206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2219466" y="1500293"/>
              <a:ext cx="330613" cy="359015"/>
            </a:xfrm>
            <a:custGeom>
              <a:rect b="b" l="l" r="r" t="t"/>
              <a:pathLst>
                <a:path extrusionOk="0" h="11288" w="10395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8"/>
          <p:cNvGrpSpPr/>
          <p:nvPr/>
        </p:nvGrpSpPr>
        <p:grpSpPr>
          <a:xfrm>
            <a:off x="1535790" y="2039455"/>
            <a:ext cx="337069" cy="302593"/>
            <a:chOff x="3441065" y="4302505"/>
            <a:chExt cx="337069" cy="302593"/>
          </a:xfrm>
        </p:grpSpPr>
        <p:sp>
          <p:nvSpPr>
            <p:cNvPr id="578" name="Google Shape;578;p58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8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8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8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8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58"/>
          <p:cNvSpPr/>
          <p:nvPr/>
        </p:nvSpPr>
        <p:spPr>
          <a:xfrm>
            <a:off x="3436589" y="3296891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5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94" name="Google Shape;594;p5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5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97" name="Google Shape;597;p58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98" name="Google Shape;598;p5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5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Results</a:t>
            </a:r>
            <a:endParaRPr/>
          </a:p>
        </p:txBody>
      </p:sp>
      <p:sp>
        <p:nvSpPr>
          <p:cNvPr id="605" name="Google Shape;605;p59"/>
          <p:cNvSpPr txBox="1"/>
          <p:nvPr>
            <p:ph idx="2" type="title"/>
          </p:nvPr>
        </p:nvSpPr>
        <p:spPr>
          <a:xfrm>
            <a:off x="1439123" y="32231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606" name="Google Shape;606;p59"/>
          <p:cNvSpPr txBox="1"/>
          <p:nvPr>
            <p:ph idx="1" type="subTitle"/>
          </p:nvPr>
        </p:nvSpPr>
        <p:spPr>
          <a:xfrm>
            <a:off x="1439113" y="35962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r2 = 0.231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MAE = 19.69</a:t>
            </a:r>
            <a:endParaRPr/>
          </a:p>
        </p:txBody>
      </p:sp>
      <p:sp>
        <p:nvSpPr>
          <p:cNvPr id="607" name="Google Shape;607;p59"/>
          <p:cNvSpPr txBox="1"/>
          <p:nvPr>
            <p:ph idx="3" type="title"/>
          </p:nvPr>
        </p:nvSpPr>
        <p:spPr>
          <a:xfrm>
            <a:off x="3680300" y="3146925"/>
            <a:ext cx="18408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RandomForestRegressor</a:t>
            </a:r>
            <a:endParaRPr/>
          </a:p>
        </p:txBody>
      </p:sp>
      <p:sp>
        <p:nvSpPr>
          <p:cNvPr id="608" name="Google Shape;608;p59"/>
          <p:cNvSpPr txBox="1"/>
          <p:nvPr>
            <p:ph idx="4" type="subTitle"/>
          </p:nvPr>
        </p:nvSpPr>
        <p:spPr>
          <a:xfrm>
            <a:off x="38081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With NonProfit Data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r2 = 0.771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MAE = 8.72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9"/>
          <p:cNvSpPr txBox="1"/>
          <p:nvPr>
            <p:ph idx="7" type="title"/>
          </p:nvPr>
        </p:nvSpPr>
        <p:spPr>
          <a:xfrm>
            <a:off x="6107675" y="3146925"/>
            <a:ext cx="18408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RandomForestRegressor</a:t>
            </a:r>
            <a:endParaRPr/>
          </a:p>
        </p:txBody>
      </p:sp>
      <p:sp>
        <p:nvSpPr>
          <p:cNvPr id="610" name="Google Shape;610;p59"/>
          <p:cNvSpPr txBox="1"/>
          <p:nvPr>
            <p:ph idx="8" type="subTitle"/>
          </p:nvPr>
        </p:nvSpPr>
        <p:spPr>
          <a:xfrm>
            <a:off x="61076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Without NonProfit Data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r2 = 0.777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MAE = 8.72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9"/>
          <p:cNvSpPr/>
          <p:nvPr/>
        </p:nvSpPr>
        <p:spPr>
          <a:xfrm>
            <a:off x="1622275" y="1569450"/>
            <a:ext cx="1230900" cy="1230900"/>
          </a:xfrm>
          <a:prstGeom prst="donut">
            <a:avLst>
              <a:gd fmla="val 691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9"/>
          <p:cNvSpPr/>
          <p:nvPr/>
        </p:nvSpPr>
        <p:spPr>
          <a:xfrm>
            <a:off x="3991250" y="1493250"/>
            <a:ext cx="1230900" cy="1230900"/>
          </a:xfrm>
          <a:prstGeom prst="donut">
            <a:avLst>
              <a:gd fmla="val 69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9"/>
          <p:cNvSpPr/>
          <p:nvPr/>
        </p:nvSpPr>
        <p:spPr>
          <a:xfrm>
            <a:off x="6290800" y="1493250"/>
            <a:ext cx="1230900" cy="1230900"/>
          </a:xfrm>
          <a:prstGeom prst="donut">
            <a:avLst>
              <a:gd fmla="val 691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5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16" name="Google Shape;616;p5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5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19" name="Google Shape;619;p59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/>
          </a:p>
        </p:txBody>
      </p:sp>
      <p:sp>
        <p:nvSpPr>
          <p:cNvPr id="620" name="Google Shape;620;p5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5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/>
          <p:nvPr>
            <p:ph type="title"/>
          </p:nvPr>
        </p:nvSpPr>
        <p:spPr>
          <a:xfrm>
            <a:off x="5112425" y="2227050"/>
            <a:ext cx="315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Developments</a:t>
            </a:r>
            <a:endParaRPr/>
          </a:p>
        </p:txBody>
      </p:sp>
      <p:sp>
        <p:nvSpPr>
          <p:cNvPr id="627" name="Google Shape;627;p60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8" name="Google Shape;628;p6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6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630" name="Google Shape;630;p6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6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633" name="Google Shape;633;p6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/>
          </a:p>
        </p:txBody>
      </p:sp>
      <p:sp>
        <p:nvSpPr>
          <p:cNvPr id="634" name="Google Shape;634;p6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6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6" name="Google Shape;636;p60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637" name="Google Shape;637;p60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1"/>
          <p:cNvSpPr txBox="1"/>
          <p:nvPr>
            <p:ph type="title"/>
          </p:nvPr>
        </p:nvSpPr>
        <p:spPr>
          <a:xfrm>
            <a:off x="3621475" y="36317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Developments</a:t>
            </a:r>
            <a:endParaRPr/>
          </a:p>
        </p:txBody>
      </p:sp>
      <p:sp>
        <p:nvSpPr>
          <p:cNvPr id="644" name="Google Shape;644;p61"/>
          <p:cNvSpPr txBox="1"/>
          <p:nvPr>
            <p:ph idx="1" type="subTitle"/>
          </p:nvPr>
        </p:nvSpPr>
        <p:spPr>
          <a:xfrm>
            <a:off x="960250" y="26620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steps...</a:t>
            </a:r>
            <a:endParaRPr/>
          </a:p>
        </p:txBody>
      </p:sp>
      <p:grpSp>
        <p:nvGrpSpPr>
          <p:cNvPr id="645" name="Google Shape;645;p61"/>
          <p:cNvGrpSpPr/>
          <p:nvPr/>
        </p:nvGrpSpPr>
        <p:grpSpPr>
          <a:xfrm>
            <a:off x="5078858" y="1419259"/>
            <a:ext cx="1222436" cy="1292178"/>
            <a:chOff x="1331900" y="238125"/>
            <a:chExt cx="4955150" cy="5237850"/>
          </a:xfrm>
        </p:grpSpPr>
        <p:sp>
          <p:nvSpPr>
            <p:cNvPr id="646" name="Google Shape;646;p61"/>
            <p:cNvSpPr/>
            <p:nvPr/>
          </p:nvSpPr>
          <p:spPr>
            <a:xfrm>
              <a:off x="1981025" y="4446425"/>
              <a:ext cx="267600" cy="493575"/>
            </a:xfrm>
            <a:custGeom>
              <a:rect b="b" l="l" r="r" t="t"/>
              <a:pathLst>
                <a:path extrusionOk="0" h="19743" w="10704">
                  <a:moveTo>
                    <a:pt x="5485" y="1"/>
                  </a:moveTo>
                  <a:cubicBezTo>
                    <a:pt x="3476" y="1"/>
                    <a:pt x="2061" y="549"/>
                    <a:pt x="1237" y="1642"/>
                  </a:cubicBezTo>
                  <a:cubicBezTo>
                    <a:pt x="412" y="2736"/>
                    <a:pt x="1" y="4338"/>
                    <a:pt x="1" y="6447"/>
                  </a:cubicBezTo>
                  <a:lnTo>
                    <a:pt x="1" y="13321"/>
                  </a:lnTo>
                  <a:cubicBezTo>
                    <a:pt x="1" y="15366"/>
                    <a:pt x="415" y="16948"/>
                    <a:pt x="1248" y="18065"/>
                  </a:cubicBezTo>
                  <a:cubicBezTo>
                    <a:pt x="2081" y="19183"/>
                    <a:pt x="3497" y="19742"/>
                    <a:pt x="5494" y="19742"/>
                  </a:cubicBezTo>
                  <a:cubicBezTo>
                    <a:pt x="7412" y="19742"/>
                    <a:pt x="8760" y="19230"/>
                    <a:pt x="9537" y="18209"/>
                  </a:cubicBezTo>
                  <a:cubicBezTo>
                    <a:pt x="10313" y="17186"/>
                    <a:pt x="10702" y="15748"/>
                    <a:pt x="10702" y="13891"/>
                  </a:cubicBezTo>
                  <a:lnTo>
                    <a:pt x="10702" y="12345"/>
                  </a:lnTo>
                  <a:lnTo>
                    <a:pt x="7327" y="12345"/>
                  </a:lnTo>
                  <a:lnTo>
                    <a:pt x="7327" y="14082"/>
                  </a:lnTo>
                  <a:cubicBezTo>
                    <a:pt x="7325" y="14780"/>
                    <a:pt x="7289" y="15339"/>
                    <a:pt x="7217" y="15759"/>
                  </a:cubicBezTo>
                  <a:cubicBezTo>
                    <a:pt x="7147" y="16179"/>
                    <a:pt x="6981" y="16515"/>
                    <a:pt x="6719" y="16769"/>
                  </a:cubicBezTo>
                  <a:cubicBezTo>
                    <a:pt x="6456" y="17023"/>
                    <a:pt x="6056" y="17151"/>
                    <a:pt x="5518" y="17151"/>
                  </a:cubicBezTo>
                  <a:cubicBezTo>
                    <a:pt x="4772" y="17151"/>
                    <a:pt x="4257" y="16909"/>
                    <a:pt x="3972" y="16425"/>
                  </a:cubicBezTo>
                  <a:cubicBezTo>
                    <a:pt x="3687" y="15941"/>
                    <a:pt x="3544" y="15152"/>
                    <a:pt x="3544" y="14059"/>
                  </a:cubicBezTo>
                  <a:lnTo>
                    <a:pt x="3544" y="5709"/>
                  </a:lnTo>
                  <a:cubicBezTo>
                    <a:pt x="3544" y="5012"/>
                    <a:pt x="3585" y="4443"/>
                    <a:pt x="3674" y="4009"/>
                  </a:cubicBezTo>
                  <a:cubicBezTo>
                    <a:pt x="3762" y="3574"/>
                    <a:pt x="3949" y="3225"/>
                    <a:pt x="4233" y="2962"/>
                  </a:cubicBezTo>
                  <a:cubicBezTo>
                    <a:pt x="4520" y="2702"/>
                    <a:pt x="4948" y="2570"/>
                    <a:pt x="5518" y="2570"/>
                  </a:cubicBezTo>
                  <a:cubicBezTo>
                    <a:pt x="6073" y="2570"/>
                    <a:pt x="6481" y="2693"/>
                    <a:pt x="6742" y="2939"/>
                  </a:cubicBezTo>
                  <a:cubicBezTo>
                    <a:pt x="7006" y="3185"/>
                    <a:pt x="7168" y="3502"/>
                    <a:pt x="7230" y="3890"/>
                  </a:cubicBezTo>
                  <a:cubicBezTo>
                    <a:pt x="7294" y="4279"/>
                    <a:pt x="7327" y="4814"/>
                    <a:pt x="7327" y="5496"/>
                  </a:cubicBezTo>
                  <a:lnTo>
                    <a:pt x="7327" y="7162"/>
                  </a:lnTo>
                  <a:lnTo>
                    <a:pt x="10703" y="7162"/>
                  </a:lnTo>
                  <a:lnTo>
                    <a:pt x="10703" y="5542"/>
                  </a:lnTo>
                  <a:cubicBezTo>
                    <a:pt x="10703" y="3751"/>
                    <a:pt x="10306" y="2380"/>
                    <a:pt x="9514" y="1428"/>
                  </a:cubicBezTo>
                  <a:cubicBezTo>
                    <a:pt x="8721" y="477"/>
                    <a:pt x="7381" y="1"/>
                    <a:pt x="5494" y="1"/>
                  </a:cubicBezTo>
                  <a:cubicBezTo>
                    <a:pt x="5491" y="1"/>
                    <a:pt x="5488" y="1"/>
                    <a:pt x="5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2302100" y="4446425"/>
              <a:ext cx="277750" cy="493575"/>
            </a:xfrm>
            <a:custGeom>
              <a:rect b="b" l="l" r="r" t="t"/>
              <a:pathLst>
                <a:path extrusionOk="0" h="19743" w="11110">
                  <a:moveTo>
                    <a:pt x="5566" y="2570"/>
                  </a:moveTo>
                  <a:cubicBezTo>
                    <a:pt x="6359" y="2570"/>
                    <a:pt x="6884" y="2810"/>
                    <a:pt x="7146" y="3284"/>
                  </a:cubicBezTo>
                  <a:cubicBezTo>
                    <a:pt x="7410" y="3759"/>
                    <a:pt x="7540" y="4464"/>
                    <a:pt x="7540" y="5401"/>
                  </a:cubicBezTo>
                  <a:lnTo>
                    <a:pt x="7540" y="14272"/>
                  </a:lnTo>
                  <a:cubicBezTo>
                    <a:pt x="7540" y="15206"/>
                    <a:pt x="7404" y="15921"/>
                    <a:pt x="7135" y="16413"/>
                  </a:cubicBezTo>
                  <a:cubicBezTo>
                    <a:pt x="6864" y="16904"/>
                    <a:pt x="6341" y="17151"/>
                    <a:pt x="5566" y="17151"/>
                  </a:cubicBezTo>
                  <a:cubicBezTo>
                    <a:pt x="4774" y="17151"/>
                    <a:pt x="4242" y="16905"/>
                    <a:pt x="3973" y="16413"/>
                  </a:cubicBezTo>
                  <a:cubicBezTo>
                    <a:pt x="3703" y="15921"/>
                    <a:pt x="3568" y="15208"/>
                    <a:pt x="3568" y="14272"/>
                  </a:cubicBezTo>
                  <a:lnTo>
                    <a:pt x="3568" y="5401"/>
                  </a:lnTo>
                  <a:cubicBezTo>
                    <a:pt x="3568" y="4481"/>
                    <a:pt x="3703" y="3779"/>
                    <a:pt x="3973" y="3295"/>
                  </a:cubicBezTo>
                  <a:cubicBezTo>
                    <a:pt x="4242" y="2812"/>
                    <a:pt x="4772" y="2570"/>
                    <a:pt x="5566" y="2570"/>
                  </a:cubicBezTo>
                  <a:close/>
                  <a:moveTo>
                    <a:pt x="5566" y="1"/>
                  </a:moveTo>
                  <a:cubicBezTo>
                    <a:pt x="3567" y="1"/>
                    <a:pt x="2140" y="524"/>
                    <a:pt x="1284" y="1570"/>
                  </a:cubicBezTo>
                  <a:cubicBezTo>
                    <a:pt x="428" y="2616"/>
                    <a:pt x="0" y="4163"/>
                    <a:pt x="0" y="6209"/>
                  </a:cubicBezTo>
                  <a:lnTo>
                    <a:pt x="0" y="13439"/>
                  </a:lnTo>
                  <a:cubicBezTo>
                    <a:pt x="0" y="15502"/>
                    <a:pt x="428" y="17068"/>
                    <a:pt x="1284" y="18137"/>
                  </a:cubicBezTo>
                  <a:cubicBezTo>
                    <a:pt x="2140" y="19206"/>
                    <a:pt x="3568" y="19742"/>
                    <a:pt x="5566" y="19742"/>
                  </a:cubicBezTo>
                  <a:cubicBezTo>
                    <a:pt x="7533" y="19742"/>
                    <a:pt x="8948" y="19203"/>
                    <a:pt x="9813" y="18125"/>
                  </a:cubicBezTo>
                  <a:cubicBezTo>
                    <a:pt x="10675" y="17046"/>
                    <a:pt x="11108" y="15484"/>
                    <a:pt x="11108" y="13439"/>
                  </a:cubicBezTo>
                  <a:lnTo>
                    <a:pt x="11108" y="6209"/>
                  </a:lnTo>
                  <a:cubicBezTo>
                    <a:pt x="11110" y="4163"/>
                    <a:pt x="10682" y="2616"/>
                    <a:pt x="9824" y="1570"/>
                  </a:cubicBezTo>
                  <a:cubicBezTo>
                    <a:pt x="8966" y="524"/>
                    <a:pt x="7546" y="1"/>
                    <a:pt x="5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2643375" y="4451800"/>
              <a:ext cx="336000" cy="481700"/>
            </a:xfrm>
            <a:custGeom>
              <a:rect b="b" l="l" r="r" t="t"/>
              <a:pathLst>
                <a:path extrusionOk="0" h="19268" w="13440">
                  <a:moveTo>
                    <a:pt x="333" y="1"/>
                  </a:moveTo>
                  <a:lnTo>
                    <a:pt x="0" y="19266"/>
                  </a:lnTo>
                  <a:lnTo>
                    <a:pt x="2640" y="19266"/>
                  </a:lnTo>
                  <a:lnTo>
                    <a:pt x="2903" y="5827"/>
                  </a:lnTo>
                  <a:lnTo>
                    <a:pt x="5685" y="19266"/>
                  </a:lnTo>
                  <a:lnTo>
                    <a:pt x="7802" y="19266"/>
                  </a:lnTo>
                  <a:lnTo>
                    <a:pt x="10539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2" y="1"/>
                  </a:lnTo>
                  <a:lnTo>
                    <a:pt x="9537" y="1"/>
                  </a:lnTo>
                  <a:lnTo>
                    <a:pt x="6708" y="13344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3050725" y="4451800"/>
              <a:ext cx="264650" cy="481675"/>
            </a:xfrm>
            <a:custGeom>
              <a:rect b="b" l="l" r="r" t="t"/>
              <a:pathLst>
                <a:path extrusionOk="0" h="19267" w="10586">
                  <a:moveTo>
                    <a:pt x="4853" y="2474"/>
                  </a:moveTo>
                  <a:cubicBezTo>
                    <a:pt x="5566" y="2474"/>
                    <a:pt x="6091" y="2577"/>
                    <a:pt x="6433" y="2783"/>
                  </a:cubicBezTo>
                  <a:cubicBezTo>
                    <a:pt x="6776" y="2988"/>
                    <a:pt x="7001" y="3293"/>
                    <a:pt x="7112" y="3698"/>
                  </a:cubicBezTo>
                  <a:cubicBezTo>
                    <a:pt x="7224" y="4103"/>
                    <a:pt x="7279" y="4686"/>
                    <a:pt x="7279" y="5446"/>
                  </a:cubicBezTo>
                  <a:cubicBezTo>
                    <a:pt x="7279" y="6493"/>
                    <a:pt x="7112" y="7219"/>
                    <a:pt x="6779" y="7622"/>
                  </a:cubicBezTo>
                  <a:cubicBezTo>
                    <a:pt x="6446" y="8027"/>
                    <a:pt x="5804" y="8229"/>
                    <a:pt x="4853" y="8229"/>
                  </a:cubicBezTo>
                  <a:lnTo>
                    <a:pt x="3496" y="8229"/>
                  </a:lnTo>
                  <a:lnTo>
                    <a:pt x="3496" y="2474"/>
                  </a:lnTo>
                  <a:close/>
                  <a:moveTo>
                    <a:pt x="1" y="1"/>
                  </a:moveTo>
                  <a:lnTo>
                    <a:pt x="1" y="19266"/>
                  </a:lnTo>
                  <a:lnTo>
                    <a:pt x="3495" y="19266"/>
                  </a:lnTo>
                  <a:lnTo>
                    <a:pt x="3495" y="10704"/>
                  </a:lnTo>
                  <a:lnTo>
                    <a:pt x="5422" y="10704"/>
                  </a:lnTo>
                  <a:cubicBezTo>
                    <a:pt x="8863" y="10704"/>
                    <a:pt x="10585" y="8960"/>
                    <a:pt x="10585" y="5471"/>
                  </a:cubicBezTo>
                  <a:cubicBezTo>
                    <a:pt x="10585" y="1824"/>
                    <a:pt x="8944" y="1"/>
                    <a:pt x="5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3314775" y="4451800"/>
              <a:ext cx="286600" cy="481700"/>
            </a:xfrm>
            <a:custGeom>
              <a:rect b="b" l="l" r="r" t="t"/>
              <a:pathLst>
                <a:path extrusionOk="0" h="19268" w="11464">
                  <a:moveTo>
                    <a:pt x="5754" y="4495"/>
                  </a:moveTo>
                  <a:lnTo>
                    <a:pt x="7063" y="12583"/>
                  </a:lnTo>
                  <a:lnTo>
                    <a:pt x="4447" y="12583"/>
                  </a:lnTo>
                  <a:lnTo>
                    <a:pt x="5754" y="4495"/>
                  </a:lnTo>
                  <a:close/>
                  <a:moveTo>
                    <a:pt x="3852" y="1"/>
                  </a:moveTo>
                  <a:lnTo>
                    <a:pt x="0" y="19268"/>
                  </a:lnTo>
                  <a:lnTo>
                    <a:pt x="3306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4" y="19268"/>
                  </a:lnTo>
                  <a:lnTo>
                    <a:pt x="11464" y="19268"/>
                  </a:lnTo>
                  <a:lnTo>
                    <a:pt x="76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3649525" y="4451800"/>
              <a:ext cx="250900" cy="481700"/>
            </a:xfrm>
            <a:custGeom>
              <a:rect b="b" l="l" r="r" t="t"/>
              <a:pathLst>
                <a:path extrusionOk="0" h="19268" w="10036">
                  <a:moveTo>
                    <a:pt x="0" y="1"/>
                  </a:moveTo>
                  <a:lnTo>
                    <a:pt x="0" y="19266"/>
                  </a:lnTo>
                  <a:lnTo>
                    <a:pt x="2996" y="19266"/>
                  </a:lnTo>
                  <a:lnTo>
                    <a:pt x="2996" y="7754"/>
                  </a:lnTo>
                  <a:lnTo>
                    <a:pt x="7706" y="19268"/>
                  </a:lnTo>
                  <a:lnTo>
                    <a:pt x="10036" y="19268"/>
                  </a:lnTo>
                  <a:lnTo>
                    <a:pt x="10036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3943250" y="4451800"/>
              <a:ext cx="277675" cy="481675"/>
            </a:xfrm>
            <a:custGeom>
              <a:rect b="b" l="l" r="r" t="t"/>
              <a:pathLst>
                <a:path extrusionOk="0" h="19267" w="11107">
                  <a:moveTo>
                    <a:pt x="0" y="1"/>
                  </a:moveTo>
                  <a:lnTo>
                    <a:pt x="3900" y="11915"/>
                  </a:lnTo>
                  <a:lnTo>
                    <a:pt x="3900" y="19266"/>
                  </a:lnTo>
                  <a:lnTo>
                    <a:pt x="7255" y="19266"/>
                  </a:lnTo>
                  <a:lnTo>
                    <a:pt x="7255" y="11915"/>
                  </a:lnTo>
                  <a:lnTo>
                    <a:pt x="11106" y="1"/>
                  </a:lnTo>
                  <a:lnTo>
                    <a:pt x="7896" y="1"/>
                  </a:lnTo>
                  <a:lnTo>
                    <a:pt x="5661" y="7636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4407625" y="4451800"/>
              <a:ext cx="250950" cy="481700"/>
            </a:xfrm>
            <a:custGeom>
              <a:rect b="b" l="l" r="r" t="t"/>
              <a:pathLst>
                <a:path extrusionOk="0" h="19268" w="10038">
                  <a:moveTo>
                    <a:pt x="1" y="1"/>
                  </a:moveTo>
                  <a:lnTo>
                    <a:pt x="1" y="19268"/>
                  </a:lnTo>
                  <a:lnTo>
                    <a:pt x="2998" y="19268"/>
                  </a:lnTo>
                  <a:lnTo>
                    <a:pt x="2998" y="7755"/>
                  </a:lnTo>
                  <a:lnTo>
                    <a:pt x="7707" y="19268"/>
                  </a:lnTo>
                  <a:lnTo>
                    <a:pt x="10038" y="19268"/>
                  </a:lnTo>
                  <a:lnTo>
                    <a:pt x="10038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4707325" y="4451800"/>
              <a:ext cx="286625" cy="481700"/>
            </a:xfrm>
            <a:custGeom>
              <a:rect b="b" l="l" r="r" t="t"/>
              <a:pathLst>
                <a:path extrusionOk="0" h="19268" w="11465">
                  <a:moveTo>
                    <a:pt x="5755" y="4495"/>
                  </a:moveTo>
                  <a:lnTo>
                    <a:pt x="7063" y="12583"/>
                  </a:lnTo>
                  <a:lnTo>
                    <a:pt x="4448" y="12583"/>
                  </a:lnTo>
                  <a:lnTo>
                    <a:pt x="5755" y="4495"/>
                  </a:lnTo>
                  <a:close/>
                  <a:moveTo>
                    <a:pt x="3853" y="1"/>
                  </a:moveTo>
                  <a:lnTo>
                    <a:pt x="1" y="19268"/>
                  </a:lnTo>
                  <a:lnTo>
                    <a:pt x="3307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6" y="19268"/>
                  </a:lnTo>
                  <a:lnTo>
                    <a:pt x="11464" y="19268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5040850" y="4451800"/>
              <a:ext cx="336025" cy="481700"/>
            </a:xfrm>
            <a:custGeom>
              <a:rect b="b" l="l" r="r" t="t"/>
              <a:pathLst>
                <a:path extrusionOk="0" h="19268" w="13441">
                  <a:moveTo>
                    <a:pt x="334" y="1"/>
                  </a:moveTo>
                  <a:lnTo>
                    <a:pt x="1" y="19268"/>
                  </a:lnTo>
                  <a:lnTo>
                    <a:pt x="2641" y="19268"/>
                  </a:lnTo>
                  <a:lnTo>
                    <a:pt x="2903" y="5828"/>
                  </a:lnTo>
                  <a:lnTo>
                    <a:pt x="5686" y="19268"/>
                  </a:lnTo>
                  <a:lnTo>
                    <a:pt x="7801" y="19268"/>
                  </a:lnTo>
                  <a:lnTo>
                    <a:pt x="10540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3" y="1"/>
                  </a:lnTo>
                  <a:lnTo>
                    <a:pt x="9538" y="1"/>
                  </a:lnTo>
                  <a:lnTo>
                    <a:pt x="6708" y="13344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5448225" y="4451800"/>
              <a:ext cx="203350" cy="481675"/>
            </a:xfrm>
            <a:custGeom>
              <a:rect b="b" l="l" r="r" t="t"/>
              <a:pathLst>
                <a:path extrusionOk="0" h="19267" w="8134">
                  <a:moveTo>
                    <a:pt x="0" y="1"/>
                  </a:moveTo>
                  <a:lnTo>
                    <a:pt x="0" y="19266"/>
                  </a:lnTo>
                  <a:lnTo>
                    <a:pt x="8133" y="19266"/>
                  </a:lnTo>
                  <a:lnTo>
                    <a:pt x="8133" y="16864"/>
                  </a:lnTo>
                  <a:lnTo>
                    <a:pt x="3496" y="16864"/>
                  </a:lnTo>
                  <a:lnTo>
                    <a:pt x="3496" y="10466"/>
                  </a:lnTo>
                  <a:lnTo>
                    <a:pt x="7112" y="10466"/>
                  </a:lnTo>
                  <a:lnTo>
                    <a:pt x="7112" y="8016"/>
                  </a:lnTo>
                  <a:lnTo>
                    <a:pt x="3495" y="8016"/>
                  </a:lnTo>
                  <a:lnTo>
                    <a:pt x="3495" y="2474"/>
                  </a:lnTo>
                  <a:lnTo>
                    <a:pt x="8084" y="2474"/>
                  </a:lnTo>
                  <a:lnTo>
                    <a:pt x="8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2217400" y="5231925"/>
              <a:ext cx="129400" cy="240825"/>
            </a:xfrm>
            <a:custGeom>
              <a:rect b="b" l="l" r="r" t="t"/>
              <a:pathLst>
                <a:path extrusionOk="0" h="9633" w="5176">
                  <a:moveTo>
                    <a:pt x="0" y="0"/>
                  </a:moveTo>
                  <a:lnTo>
                    <a:pt x="2178" y="6435"/>
                  </a:lnTo>
                  <a:lnTo>
                    <a:pt x="2180" y="9632"/>
                  </a:lnTo>
                  <a:lnTo>
                    <a:pt x="3057" y="9632"/>
                  </a:lnTo>
                  <a:lnTo>
                    <a:pt x="3057" y="6435"/>
                  </a:lnTo>
                  <a:lnTo>
                    <a:pt x="5176" y="0"/>
                  </a:lnTo>
                  <a:lnTo>
                    <a:pt x="4284" y="0"/>
                  </a:lnTo>
                  <a:lnTo>
                    <a:pt x="2619" y="5351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2427300" y="5229500"/>
              <a:ext cx="123725" cy="246200"/>
            </a:xfrm>
            <a:custGeom>
              <a:rect b="b" l="l" r="r" t="t"/>
              <a:pathLst>
                <a:path extrusionOk="0" h="9848" w="4949">
                  <a:moveTo>
                    <a:pt x="2486" y="727"/>
                  </a:moveTo>
                  <a:cubicBezTo>
                    <a:pt x="3080" y="727"/>
                    <a:pt x="3488" y="894"/>
                    <a:pt x="3706" y="1227"/>
                  </a:cubicBezTo>
                  <a:cubicBezTo>
                    <a:pt x="3922" y="1560"/>
                    <a:pt x="4034" y="2059"/>
                    <a:pt x="4034" y="2724"/>
                  </a:cubicBezTo>
                  <a:lnTo>
                    <a:pt x="4034" y="7089"/>
                  </a:lnTo>
                  <a:cubicBezTo>
                    <a:pt x="4034" y="7755"/>
                    <a:pt x="3921" y="8260"/>
                    <a:pt x="3699" y="8606"/>
                  </a:cubicBezTo>
                  <a:cubicBezTo>
                    <a:pt x="3478" y="8951"/>
                    <a:pt x="3073" y="9123"/>
                    <a:pt x="2486" y="9123"/>
                  </a:cubicBezTo>
                  <a:cubicBezTo>
                    <a:pt x="2483" y="9123"/>
                    <a:pt x="2480" y="9123"/>
                    <a:pt x="2477" y="9123"/>
                  </a:cubicBezTo>
                  <a:cubicBezTo>
                    <a:pt x="1879" y="9123"/>
                    <a:pt x="1470" y="8952"/>
                    <a:pt x="1250" y="8613"/>
                  </a:cubicBezTo>
                  <a:cubicBezTo>
                    <a:pt x="1027" y="8270"/>
                    <a:pt x="917" y="7763"/>
                    <a:pt x="917" y="7089"/>
                  </a:cubicBezTo>
                  <a:lnTo>
                    <a:pt x="917" y="2724"/>
                  </a:lnTo>
                  <a:cubicBezTo>
                    <a:pt x="915" y="2052"/>
                    <a:pt x="1027" y="1550"/>
                    <a:pt x="1250" y="1221"/>
                  </a:cubicBezTo>
                  <a:cubicBezTo>
                    <a:pt x="1471" y="891"/>
                    <a:pt x="1884" y="727"/>
                    <a:pt x="2486" y="727"/>
                  </a:cubicBezTo>
                  <a:close/>
                  <a:moveTo>
                    <a:pt x="2486" y="1"/>
                  </a:moveTo>
                  <a:cubicBezTo>
                    <a:pt x="1591" y="1"/>
                    <a:pt x="953" y="248"/>
                    <a:pt x="572" y="744"/>
                  </a:cubicBezTo>
                  <a:cubicBezTo>
                    <a:pt x="192" y="1240"/>
                    <a:pt x="2" y="1955"/>
                    <a:pt x="2" y="2890"/>
                  </a:cubicBezTo>
                  <a:lnTo>
                    <a:pt x="2" y="6888"/>
                  </a:lnTo>
                  <a:cubicBezTo>
                    <a:pt x="0" y="7831"/>
                    <a:pt x="189" y="8560"/>
                    <a:pt x="566" y="9075"/>
                  </a:cubicBezTo>
                  <a:cubicBezTo>
                    <a:pt x="942" y="9590"/>
                    <a:pt x="1578" y="9847"/>
                    <a:pt x="2477" y="9847"/>
                  </a:cubicBezTo>
                  <a:cubicBezTo>
                    <a:pt x="2480" y="9847"/>
                    <a:pt x="2483" y="9847"/>
                    <a:pt x="2486" y="9847"/>
                  </a:cubicBezTo>
                  <a:cubicBezTo>
                    <a:pt x="3383" y="9847"/>
                    <a:pt x="4016" y="9592"/>
                    <a:pt x="4390" y="9080"/>
                  </a:cubicBezTo>
                  <a:cubicBezTo>
                    <a:pt x="4762" y="8568"/>
                    <a:pt x="4949" y="7842"/>
                    <a:pt x="4949" y="6898"/>
                  </a:cubicBezTo>
                  <a:lnTo>
                    <a:pt x="4949" y="2890"/>
                  </a:lnTo>
                  <a:cubicBezTo>
                    <a:pt x="4947" y="1963"/>
                    <a:pt x="4757" y="1250"/>
                    <a:pt x="4378" y="750"/>
                  </a:cubicBezTo>
                  <a:cubicBezTo>
                    <a:pt x="3998" y="250"/>
                    <a:pt x="3368" y="1"/>
                    <a:pt x="2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2645250" y="5231925"/>
              <a:ext cx="122850" cy="243825"/>
            </a:xfrm>
            <a:custGeom>
              <a:rect b="b" l="l" r="r" t="t"/>
              <a:pathLst>
                <a:path extrusionOk="0" h="9753" w="4914">
                  <a:moveTo>
                    <a:pt x="1" y="0"/>
                  </a:moveTo>
                  <a:lnTo>
                    <a:pt x="1" y="7004"/>
                  </a:lnTo>
                  <a:cubicBezTo>
                    <a:pt x="1" y="7893"/>
                    <a:pt x="179" y="8571"/>
                    <a:pt x="535" y="9044"/>
                  </a:cubicBezTo>
                  <a:cubicBezTo>
                    <a:pt x="893" y="9516"/>
                    <a:pt x="1537" y="9752"/>
                    <a:pt x="2464" y="9752"/>
                  </a:cubicBezTo>
                  <a:cubicBezTo>
                    <a:pt x="3361" y="9750"/>
                    <a:pt x="3993" y="9511"/>
                    <a:pt x="4361" y="9032"/>
                  </a:cubicBezTo>
                  <a:cubicBezTo>
                    <a:pt x="4728" y="8553"/>
                    <a:pt x="4913" y="7878"/>
                    <a:pt x="4913" y="7004"/>
                  </a:cubicBezTo>
                  <a:lnTo>
                    <a:pt x="4913" y="0"/>
                  </a:lnTo>
                  <a:lnTo>
                    <a:pt x="4046" y="0"/>
                  </a:lnTo>
                  <a:lnTo>
                    <a:pt x="4046" y="7030"/>
                  </a:lnTo>
                  <a:cubicBezTo>
                    <a:pt x="4046" y="7655"/>
                    <a:pt x="3926" y="8145"/>
                    <a:pt x="3690" y="8498"/>
                  </a:cubicBezTo>
                  <a:cubicBezTo>
                    <a:pt x="3451" y="8850"/>
                    <a:pt x="3042" y="9027"/>
                    <a:pt x="2464" y="9027"/>
                  </a:cubicBezTo>
                  <a:cubicBezTo>
                    <a:pt x="2461" y="9027"/>
                    <a:pt x="2458" y="9027"/>
                    <a:pt x="2455" y="9027"/>
                  </a:cubicBezTo>
                  <a:cubicBezTo>
                    <a:pt x="1858" y="9027"/>
                    <a:pt x="1446" y="8854"/>
                    <a:pt x="1221" y="8504"/>
                  </a:cubicBezTo>
                  <a:cubicBezTo>
                    <a:pt x="996" y="8155"/>
                    <a:pt x="883" y="7663"/>
                    <a:pt x="883" y="7028"/>
                  </a:cubicBezTo>
                  <a:lnTo>
                    <a:pt x="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2867025" y="5231925"/>
              <a:ext cx="117800" cy="240825"/>
            </a:xfrm>
            <a:custGeom>
              <a:rect b="b" l="l" r="r" t="t"/>
              <a:pathLst>
                <a:path extrusionOk="0" h="9633" w="4712">
                  <a:moveTo>
                    <a:pt x="2164" y="679"/>
                  </a:moveTo>
                  <a:cubicBezTo>
                    <a:pt x="2745" y="679"/>
                    <a:pt x="3145" y="819"/>
                    <a:pt x="3362" y="1094"/>
                  </a:cubicBezTo>
                  <a:cubicBezTo>
                    <a:pt x="3579" y="1373"/>
                    <a:pt x="3689" y="1824"/>
                    <a:pt x="3689" y="2450"/>
                  </a:cubicBezTo>
                  <a:cubicBezTo>
                    <a:pt x="3689" y="3068"/>
                    <a:pt x="3572" y="3521"/>
                    <a:pt x="3344" y="3806"/>
                  </a:cubicBezTo>
                  <a:cubicBezTo>
                    <a:pt x="3113" y="4092"/>
                    <a:pt x="2710" y="4234"/>
                    <a:pt x="2131" y="4234"/>
                  </a:cubicBezTo>
                  <a:lnTo>
                    <a:pt x="906" y="4234"/>
                  </a:lnTo>
                  <a:lnTo>
                    <a:pt x="906" y="679"/>
                  </a:lnTo>
                  <a:lnTo>
                    <a:pt x="2154" y="679"/>
                  </a:lnTo>
                  <a:cubicBezTo>
                    <a:pt x="2157" y="679"/>
                    <a:pt x="2161" y="679"/>
                    <a:pt x="2164" y="679"/>
                  </a:cubicBezTo>
                  <a:close/>
                  <a:moveTo>
                    <a:pt x="1" y="0"/>
                  </a:moveTo>
                  <a:lnTo>
                    <a:pt x="2" y="9632"/>
                  </a:lnTo>
                  <a:lnTo>
                    <a:pt x="906" y="9632"/>
                  </a:lnTo>
                  <a:lnTo>
                    <a:pt x="906" y="4898"/>
                  </a:lnTo>
                  <a:lnTo>
                    <a:pt x="2416" y="4898"/>
                  </a:lnTo>
                  <a:lnTo>
                    <a:pt x="3833" y="9632"/>
                  </a:lnTo>
                  <a:lnTo>
                    <a:pt x="4712" y="9632"/>
                  </a:lnTo>
                  <a:lnTo>
                    <a:pt x="3236" y="4710"/>
                  </a:lnTo>
                  <a:cubicBezTo>
                    <a:pt x="3728" y="4607"/>
                    <a:pt x="4074" y="4357"/>
                    <a:pt x="4271" y="3960"/>
                  </a:cubicBezTo>
                  <a:cubicBezTo>
                    <a:pt x="4469" y="3564"/>
                    <a:pt x="4569" y="3060"/>
                    <a:pt x="4569" y="2450"/>
                  </a:cubicBezTo>
                  <a:cubicBezTo>
                    <a:pt x="4569" y="1648"/>
                    <a:pt x="4387" y="1040"/>
                    <a:pt x="4021" y="625"/>
                  </a:cubicBezTo>
                  <a:cubicBezTo>
                    <a:pt x="3656" y="209"/>
                    <a:pt x="3042" y="0"/>
                    <a:pt x="2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3183100" y="5231925"/>
              <a:ext cx="112375" cy="240825"/>
            </a:xfrm>
            <a:custGeom>
              <a:rect b="b" l="l" r="r" t="t"/>
              <a:pathLst>
                <a:path extrusionOk="0" h="9633" w="4495">
                  <a:moveTo>
                    <a:pt x="0" y="0"/>
                  </a:moveTo>
                  <a:lnTo>
                    <a:pt x="0" y="702"/>
                  </a:lnTo>
                  <a:lnTo>
                    <a:pt x="1819" y="702"/>
                  </a:lnTo>
                  <a:lnTo>
                    <a:pt x="1819" y="9632"/>
                  </a:lnTo>
                  <a:lnTo>
                    <a:pt x="2722" y="9632"/>
                  </a:lnTo>
                  <a:lnTo>
                    <a:pt x="2722" y="702"/>
                  </a:lnTo>
                  <a:lnTo>
                    <a:pt x="4495" y="702"/>
                  </a:lnTo>
                  <a:lnTo>
                    <a:pt x="4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3360850" y="5231925"/>
              <a:ext cx="125800" cy="240825"/>
            </a:xfrm>
            <a:custGeom>
              <a:rect b="b" l="l" r="r" t="t"/>
              <a:pathLst>
                <a:path extrusionOk="0" h="9633" w="5032">
                  <a:moveTo>
                    <a:pt x="2521" y="1201"/>
                  </a:moveTo>
                  <a:lnTo>
                    <a:pt x="3545" y="6399"/>
                  </a:lnTo>
                  <a:lnTo>
                    <a:pt x="1499" y="6397"/>
                  </a:lnTo>
                  <a:lnTo>
                    <a:pt x="2521" y="1201"/>
                  </a:lnTo>
                  <a:close/>
                  <a:moveTo>
                    <a:pt x="2035" y="0"/>
                  </a:moveTo>
                  <a:lnTo>
                    <a:pt x="0" y="9632"/>
                  </a:lnTo>
                  <a:lnTo>
                    <a:pt x="882" y="9632"/>
                  </a:lnTo>
                  <a:lnTo>
                    <a:pt x="1368" y="7053"/>
                  </a:lnTo>
                  <a:lnTo>
                    <a:pt x="3664" y="7053"/>
                  </a:lnTo>
                  <a:lnTo>
                    <a:pt x="4139" y="9632"/>
                  </a:lnTo>
                  <a:lnTo>
                    <a:pt x="5031" y="9632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3569575" y="5229500"/>
              <a:ext cx="120100" cy="246475"/>
            </a:xfrm>
            <a:custGeom>
              <a:rect b="b" l="l" r="r" t="t"/>
              <a:pathLst>
                <a:path extrusionOk="0" h="9859" w="4804">
                  <a:moveTo>
                    <a:pt x="2438" y="1"/>
                  </a:moveTo>
                  <a:cubicBezTo>
                    <a:pt x="1524" y="1"/>
                    <a:pt x="891" y="256"/>
                    <a:pt x="534" y="768"/>
                  </a:cubicBezTo>
                  <a:cubicBezTo>
                    <a:pt x="178" y="1280"/>
                    <a:pt x="1" y="2036"/>
                    <a:pt x="1" y="3034"/>
                  </a:cubicBezTo>
                  <a:lnTo>
                    <a:pt x="1" y="6793"/>
                  </a:lnTo>
                  <a:cubicBezTo>
                    <a:pt x="1" y="7783"/>
                    <a:pt x="180" y="8542"/>
                    <a:pt x="540" y="9070"/>
                  </a:cubicBezTo>
                  <a:cubicBezTo>
                    <a:pt x="900" y="9595"/>
                    <a:pt x="1511" y="9859"/>
                    <a:pt x="2371" y="9859"/>
                  </a:cubicBezTo>
                  <a:cubicBezTo>
                    <a:pt x="2373" y="9859"/>
                    <a:pt x="2376" y="9859"/>
                    <a:pt x="2379" y="9859"/>
                  </a:cubicBezTo>
                  <a:cubicBezTo>
                    <a:pt x="2846" y="9859"/>
                    <a:pt x="3220" y="9754"/>
                    <a:pt x="3495" y="9539"/>
                  </a:cubicBezTo>
                  <a:cubicBezTo>
                    <a:pt x="3774" y="9324"/>
                    <a:pt x="3981" y="9024"/>
                    <a:pt x="4115" y="8636"/>
                  </a:cubicBezTo>
                  <a:lnTo>
                    <a:pt x="4222" y="9729"/>
                  </a:lnTo>
                  <a:lnTo>
                    <a:pt x="4804" y="9729"/>
                  </a:lnTo>
                  <a:lnTo>
                    <a:pt x="4804" y="5068"/>
                  </a:lnTo>
                  <a:lnTo>
                    <a:pt x="2546" y="5068"/>
                  </a:lnTo>
                  <a:lnTo>
                    <a:pt x="2546" y="5746"/>
                  </a:lnTo>
                  <a:lnTo>
                    <a:pt x="3972" y="5746"/>
                  </a:lnTo>
                  <a:lnTo>
                    <a:pt x="3972" y="6876"/>
                  </a:lnTo>
                  <a:cubicBezTo>
                    <a:pt x="3972" y="7635"/>
                    <a:pt x="3861" y="8201"/>
                    <a:pt x="3640" y="8570"/>
                  </a:cubicBezTo>
                  <a:cubicBezTo>
                    <a:pt x="3417" y="8939"/>
                    <a:pt x="3025" y="9123"/>
                    <a:pt x="2464" y="9123"/>
                  </a:cubicBezTo>
                  <a:cubicBezTo>
                    <a:pt x="1869" y="9123"/>
                    <a:pt x="1462" y="8941"/>
                    <a:pt x="1244" y="8577"/>
                  </a:cubicBezTo>
                  <a:cubicBezTo>
                    <a:pt x="1026" y="8213"/>
                    <a:pt x="916" y="7653"/>
                    <a:pt x="916" y="6899"/>
                  </a:cubicBezTo>
                  <a:lnTo>
                    <a:pt x="916" y="2941"/>
                  </a:lnTo>
                  <a:cubicBezTo>
                    <a:pt x="916" y="2455"/>
                    <a:pt x="952" y="2057"/>
                    <a:pt x="1027" y="1745"/>
                  </a:cubicBezTo>
                  <a:cubicBezTo>
                    <a:pt x="1105" y="1432"/>
                    <a:pt x="1255" y="1185"/>
                    <a:pt x="1482" y="1001"/>
                  </a:cubicBezTo>
                  <a:cubicBezTo>
                    <a:pt x="1706" y="819"/>
                    <a:pt x="2029" y="727"/>
                    <a:pt x="2449" y="727"/>
                  </a:cubicBezTo>
                  <a:cubicBezTo>
                    <a:pt x="3012" y="729"/>
                    <a:pt x="3395" y="889"/>
                    <a:pt x="3602" y="1209"/>
                  </a:cubicBezTo>
                  <a:cubicBezTo>
                    <a:pt x="3808" y="1531"/>
                    <a:pt x="3912" y="2052"/>
                    <a:pt x="3912" y="2774"/>
                  </a:cubicBezTo>
                  <a:lnTo>
                    <a:pt x="3912" y="3106"/>
                  </a:lnTo>
                  <a:lnTo>
                    <a:pt x="4769" y="3106"/>
                  </a:lnTo>
                  <a:lnTo>
                    <a:pt x="4769" y="2774"/>
                  </a:lnTo>
                  <a:cubicBezTo>
                    <a:pt x="4769" y="1855"/>
                    <a:pt x="4589" y="1163"/>
                    <a:pt x="4228" y="698"/>
                  </a:cubicBezTo>
                  <a:cubicBezTo>
                    <a:pt x="3866" y="234"/>
                    <a:pt x="3269" y="1"/>
                    <a:pt x="2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3788375" y="5231925"/>
              <a:ext cx="91025" cy="240825"/>
            </a:xfrm>
            <a:custGeom>
              <a:rect b="b" l="l" r="r" t="t"/>
              <a:pathLst>
                <a:path extrusionOk="0" h="9633" w="3641">
                  <a:moveTo>
                    <a:pt x="0" y="0"/>
                  </a:moveTo>
                  <a:lnTo>
                    <a:pt x="0" y="9632"/>
                  </a:lnTo>
                  <a:lnTo>
                    <a:pt x="3641" y="9632"/>
                  </a:lnTo>
                  <a:lnTo>
                    <a:pt x="3641" y="8955"/>
                  </a:lnTo>
                  <a:lnTo>
                    <a:pt x="906" y="8955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3962075" y="5231925"/>
              <a:ext cx="22550" cy="240825"/>
            </a:xfrm>
            <a:custGeom>
              <a:rect b="b" l="l" r="r" t="t"/>
              <a:pathLst>
                <a:path extrusionOk="0" h="9633" w="902">
                  <a:moveTo>
                    <a:pt x="0" y="0"/>
                  </a:moveTo>
                  <a:lnTo>
                    <a:pt x="0" y="9632"/>
                  </a:lnTo>
                  <a:lnTo>
                    <a:pt x="902" y="963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4086850" y="5231925"/>
              <a:ext cx="112750" cy="240825"/>
            </a:xfrm>
            <a:custGeom>
              <a:rect b="b" l="l" r="r" t="t"/>
              <a:pathLst>
                <a:path extrusionOk="0" h="9633" w="4510">
                  <a:moveTo>
                    <a:pt x="0" y="0"/>
                  </a:moveTo>
                  <a:lnTo>
                    <a:pt x="0" y="9632"/>
                  </a:lnTo>
                  <a:lnTo>
                    <a:pt x="788" y="9632"/>
                  </a:lnTo>
                  <a:lnTo>
                    <a:pt x="788" y="2070"/>
                  </a:lnTo>
                  <a:lnTo>
                    <a:pt x="3867" y="9632"/>
                  </a:lnTo>
                  <a:lnTo>
                    <a:pt x="4510" y="9632"/>
                  </a:lnTo>
                  <a:lnTo>
                    <a:pt x="4510" y="0"/>
                  </a:lnTo>
                  <a:lnTo>
                    <a:pt x="3723" y="0"/>
                  </a:lnTo>
                  <a:lnTo>
                    <a:pt x="3723" y="74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4300625" y="5231925"/>
              <a:ext cx="87800" cy="240775"/>
            </a:xfrm>
            <a:custGeom>
              <a:rect b="b" l="l" r="r" t="t"/>
              <a:pathLst>
                <a:path extrusionOk="0" h="9631" w="3512">
                  <a:moveTo>
                    <a:pt x="1" y="0"/>
                  </a:moveTo>
                  <a:lnTo>
                    <a:pt x="1" y="9631"/>
                  </a:lnTo>
                  <a:lnTo>
                    <a:pt x="3512" y="9631"/>
                  </a:lnTo>
                  <a:lnTo>
                    <a:pt x="3512" y="8955"/>
                  </a:lnTo>
                  <a:lnTo>
                    <a:pt x="917" y="8955"/>
                  </a:lnTo>
                  <a:lnTo>
                    <a:pt x="917" y="4982"/>
                  </a:lnTo>
                  <a:lnTo>
                    <a:pt x="3011" y="4982"/>
                  </a:lnTo>
                  <a:lnTo>
                    <a:pt x="3011" y="4316"/>
                  </a:lnTo>
                  <a:lnTo>
                    <a:pt x="917" y="4316"/>
                  </a:lnTo>
                  <a:lnTo>
                    <a:pt x="917" y="702"/>
                  </a:lnTo>
                  <a:lnTo>
                    <a:pt x="3485" y="702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4598525" y="5231925"/>
              <a:ext cx="121375" cy="240825"/>
            </a:xfrm>
            <a:custGeom>
              <a:rect b="b" l="l" r="r" t="t"/>
              <a:pathLst>
                <a:path extrusionOk="0" h="9633" w="4855">
                  <a:moveTo>
                    <a:pt x="1" y="0"/>
                  </a:moveTo>
                  <a:lnTo>
                    <a:pt x="1" y="9632"/>
                  </a:lnTo>
                  <a:lnTo>
                    <a:pt x="916" y="9632"/>
                  </a:lnTo>
                  <a:lnTo>
                    <a:pt x="916" y="4948"/>
                  </a:lnTo>
                  <a:lnTo>
                    <a:pt x="3949" y="4948"/>
                  </a:lnTo>
                  <a:lnTo>
                    <a:pt x="3949" y="9632"/>
                  </a:lnTo>
                  <a:lnTo>
                    <a:pt x="4855" y="9632"/>
                  </a:lnTo>
                  <a:lnTo>
                    <a:pt x="4855" y="0"/>
                  </a:lnTo>
                  <a:lnTo>
                    <a:pt x="3949" y="0"/>
                  </a:lnTo>
                  <a:lnTo>
                    <a:pt x="3949" y="4269"/>
                  </a:lnTo>
                  <a:lnTo>
                    <a:pt x="916" y="426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4821225" y="5231925"/>
              <a:ext cx="87750" cy="240775"/>
            </a:xfrm>
            <a:custGeom>
              <a:rect b="b" l="l" r="r" t="t"/>
              <a:pathLst>
                <a:path extrusionOk="0" h="9631" w="3510">
                  <a:moveTo>
                    <a:pt x="0" y="0"/>
                  </a:moveTo>
                  <a:lnTo>
                    <a:pt x="0" y="9631"/>
                  </a:lnTo>
                  <a:lnTo>
                    <a:pt x="3509" y="9631"/>
                  </a:lnTo>
                  <a:lnTo>
                    <a:pt x="3509" y="8955"/>
                  </a:lnTo>
                  <a:lnTo>
                    <a:pt x="917" y="8955"/>
                  </a:lnTo>
                  <a:lnTo>
                    <a:pt x="917" y="4982"/>
                  </a:lnTo>
                  <a:lnTo>
                    <a:pt x="3011" y="4982"/>
                  </a:lnTo>
                  <a:lnTo>
                    <a:pt x="3011" y="4316"/>
                  </a:lnTo>
                  <a:lnTo>
                    <a:pt x="917" y="4316"/>
                  </a:lnTo>
                  <a:lnTo>
                    <a:pt x="917" y="702"/>
                  </a:lnTo>
                  <a:lnTo>
                    <a:pt x="3485" y="702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4999325" y="5231925"/>
              <a:ext cx="117775" cy="240825"/>
            </a:xfrm>
            <a:custGeom>
              <a:rect b="b" l="l" r="r" t="t"/>
              <a:pathLst>
                <a:path extrusionOk="0" h="9633" w="4711">
                  <a:moveTo>
                    <a:pt x="2161" y="679"/>
                  </a:moveTo>
                  <a:cubicBezTo>
                    <a:pt x="2742" y="679"/>
                    <a:pt x="3142" y="819"/>
                    <a:pt x="3359" y="1094"/>
                  </a:cubicBezTo>
                  <a:cubicBezTo>
                    <a:pt x="3577" y="1373"/>
                    <a:pt x="3687" y="1824"/>
                    <a:pt x="3687" y="2450"/>
                  </a:cubicBezTo>
                  <a:cubicBezTo>
                    <a:pt x="3687" y="3068"/>
                    <a:pt x="3571" y="3521"/>
                    <a:pt x="3343" y="3806"/>
                  </a:cubicBezTo>
                  <a:cubicBezTo>
                    <a:pt x="3111" y="4092"/>
                    <a:pt x="2708" y="4234"/>
                    <a:pt x="2129" y="4234"/>
                  </a:cubicBezTo>
                  <a:lnTo>
                    <a:pt x="903" y="4234"/>
                  </a:lnTo>
                  <a:lnTo>
                    <a:pt x="903" y="679"/>
                  </a:lnTo>
                  <a:lnTo>
                    <a:pt x="2151" y="679"/>
                  </a:lnTo>
                  <a:cubicBezTo>
                    <a:pt x="2154" y="679"/>
                    <a:pt x="2157" y="679"/>
                    <a:pt x="2161" y="679"/>
                  </a:cubicBezTo>
                  <a:close/>
                  <a:moveTo>
                    <a:pt x="1" y="0"/>
                  </a:moveTo>
                  <a:lnTo>
                    <a:pt x="1" y="9632"/>
                  </a:lnTo>
                  <a:lnTo>
                    <a:pt x="904" y="9632"/>
                  </a:lnTo>
                  <a:lnTo>
                    <a:pt x="904" y="4898"/>
                  </a:lnTo>
                  <a:lnTo>
                    <a:pt x="2415" y="4898"/>
                  </a:lnTo>
                  <a:lnTo>
                    <a:pt x="3831" y="9632"/>
                  </a:lnTo>
                  <a:lnTo>
                    <a:pt x="4710" y="9632"/>
                  </a:lnTo>
                  <a:lnTo>
                    <a:pt x="3234" y="4710"/>
                  </a:lnTo>
                  <a:cubicBezTo>
                    <a:pt x="3726" y="4607"/>
                    <a:pt x="4072" y="4357"/>
                    <a:pt x="4271" y="3960"/>
                  </a:cubicBezTo>
                  <a:cubicBezTo>
                    <a:pt x="4468" y="3564"/>
                    <a:pt x="4568" y="3060"/>
                    <a:pt x="4568" y="2450"/>
                  </a:cubicBezTo>
                  <a:cubicBezTo>
                    <a:pt x="4568" y="1648"/>
                    <a:pt x="4386" y="1040"/>
                    <a:pt x="4020" y="625"/>
                  </a:cubicBezTo>
                  <a:cubicBezTo>
                    <a:pt x="3656" y="209"/>
                    <a:pt x="3041" y="0"/>
                    <a:pt x="2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5210650" y="5231925"/>
              <a:ext cx="87750" cy="240775"/>
            </a:xfrm>
            <a:custGeom>
              <a:rect b="b" l="l" r="r" t="t"/>
              <a:pathLst>
                <a:path extrusionOk="0" h="9631" w="3510">
                  <a:moveTo>
                    <a:pt x="1" y="0"/>
                  </a:moveTo>
                  <a:lnTo>
                    <a:pt x="1" y="9631"/>
                  </a:lnTo>
                  <a:lnTo>
                    <a:pt x="3510" y="9631"/>
                  </a:lnTo>
                  <a:lnTo>
                    <a:pt x="3510" y="8955"/>
                  </a:lnTo>
                  <a:lnTo>
                    <a:pt x="917" y="8955"/>
                  </a:lnTo>
                  <a:lnTo>
                    <a:pt x="917" y="4982"/>
                  </a:lnTo>
                  <a:lnTo>
                    <a:pt x="3011" y="4982"/>
                  </a:lnTo>
                  <a:lnTo>
                    <a:pt x="3011" y="4316"/>
                  </a:lnTo>
                  <a:lnTo>
                    <a:pt x="917" y="4316"/>
                  </a:lnTo>
                  <a:lnTo>
                    <a:pt x="917" y="702"/>
                  </a:lnTo>
                  <a:lnTo>
                    <a:pt x="3485" y="702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1331900" y="238125"/>
              <a:ext cx="4955150" cy="3296550"/>
            </a:xfrm>
            <a:custGeom>
              <a:rect b="b" l="l" r="r" t="t"/>
              <a:pathLst>
                <a:path extrusionOk="0" h="131862" w="198206">
                  <a:moveTo>
                    <a:pt x="131192" y="0"/>
                  </a:moveTo>
                  <a:lnTo>
                    <a:pt x="69306" y="62468"/>
                  </a:lnTo>
                  <a:lnTo>
                    <a:pt x="21796" y="62691"/>
                  </a:lnTo>
                  <a:lnTo>
                    <a:pt x="70949" y="13075"/>
                  </a:lnTo>
                  <a:lnTo>
                    <a:pt x="86668" y="28647"/>
                  </a:lnTo>
                  <a:lnTo>
                    <a:pt x="93033" y="22220"/>
                  </a:lnTo>
                  <a:lnTo>
                    <a:pt x="70888" y="282"/>
                  </a:lnTo>
                  <a:lnTo>
                    <a:pt x="0" y="71840"/>
                  </a:lnTo>
                  <a:lnTo>
                    <a:pt x="73096" y="71497"/>
                  </a:lnTo>
                  <a:lnTo>
                    <a:pt x="131253" y="12792"/>
                  </a:lnTo>
                  <a:lnTo>
                    <a:pt x="185413" y="66446"/>
                  </a:lnTo>
                  <a:lnTo>
                    <a:pt x="129894" y="122490"/>
                  </a:lnTo>
                  <a:lnTo>
                    <a:pt x="82383" y="122713"/>
                  </a:lnTo>
                  <a:lnTo>
                    <a:pt x="137902" y="66671"/>
                  </a:lnTo>
                  <a:lnTo>
                    <a:pt x="115754" y="44729"/>
                  </a:lnTo>
                  <a:lnTo>
                    <a:pt x="109388" y="51156"/>
                  </a:lnTo>
                  <a:lnTo>
                    <a:pt x="125109" y="66730"/>
                  </a:lnTo>
                  <a:lnTo>
                    <a:pt x="60588" y="131861"/>
                  </a:lnTo>
                  <a:lnTo>
                    <a:pt x="133685" y="131519"/>
                  </a:lnTo>
                  <a:lnTo>
                    <a:pt x="198206" y="66387"/>
                  </a:lnTo>
                  <a:lnTo>
                    <a:pt x="131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61"/>
          <p:cNvSpPr/>
          <p:nvPr/>
        </p:nvSpPr>
        <p:spPr>
          <a:xfrm>
            <a:off x="6494257" y="1170925"/>
            <a:ext cx="1608000" cy="17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/>
          <p:cNvSpPr/>
          <p:nvPr/>
        </p:nvSpPr>
        <p:spPr>
          <a:xfrm>
            <a:off x="4886200" y="2959994"/>
            <a:ext cx="1608000" cy="13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1"/>
          <p:cNvSpPr/>
          <p:nvPr/>
        </p:nvSpPr>
        <p:spPr>
          <a:xfrm>
            <a:off x="6686988" y="3252475"/>
            <a:ext cx="1222436" cy="813259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1"/>
          <p:cNvSpPr/>
          <p:nvPr/>
        </p:nvSpPr>
        <p:spPr>
          <a:xfrm>
            <a:off x="5078920" y="3252475"/>
            <a:ext cx="1222436" cy="813259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rgbClr val="030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61"/>
          <p:cNvGrpSpPr/>
          <p:nvPr/>
        </p:nvGrpSpPr>
        <p:grpSpPr>
          <a:xfrm>
            <a:off x="6686936" y="1419259"/>
            <a:ext cx="1222436" cy="1292178"/>
            <a:chOff x="1331900" y="238125"/>
            <a:chExt cx="4955150" cy="5237850"/>
          </a:xfrm>
        </p:grpSpPr>
        <p:sp>
          <p:nvSpPr>
            <p:cNvPr id="678" name="Google Shape;678;p61"/>
            <p:cNvSpPr/>
            <p:nvPr/>
          </p:nvSpPr>
          <p:spPr>
            <a:xfrm>
              <a:off x="1981025" y="4446425"/>
              <a:ext cx="267600" cy="493575"/>
            </a:xfrm>
            <a:custGeom>
              <a:rect b="b" l="l" r="r" t="t"/>
              <a:pathLst>
                <a:path extrusionOk="0" h="19743" w="10704">
                  <a:moveTo>
                    <a:pt x="5485" y="1"/>
                  </a:moveTo>
                  <a:cubicBezTo>
                    <a:pt x="3476" y="1"/>
                    <a:pt x="2061" y="549"/>
                    <a:pt x="1237" y="1642"/>
                  </a:cubicBezTo>
                  <a:cubicBezTo>
                    <a:pt x="412" y="2736"/>
                    <a:pt x="1" y="4338"/>
                    <a:pt x="1" y="6447"/>
                  </a:cubicBezTo>
                  <a:lnTo>
                    <a:pt x="1" y="13321"/>
                  </a:lnTo>
                  <a:cubicBezTo>
                    <a:pt x="1" y="15366"/>
                    <a:pt x="415" y="16948"/>
                    <a:pt x="1248" y="18065"/>
                  </a:cubicBezTo>
                  <a:cubicBezTo>
                    <a:pt x="2081" y="19183"/>
                    <a:pt x="3497" y="19742"/>
                    <a:pt x="5494" y="19742"/>
                  </a:cubicBezTo>
                  <a:cubicBezTo>
                    <a:pt x="7412" y="19742"/>
                    <a:pt x="8760" y="19230"/>
                    <a:pt x="9537" y="18209"/>
                  </a:cubicBezTo>
                  <a:cubicBezTo>
                    <a:pt x="10313" y="17186"/>
                    <a:pt x="10702" y="15748"/>
                    <a:pt x="10702" y="13891"/>
                  </a:cubicBezTo>
                  <a:lnTo>
                    <a:pt x="10702" y="12345"/>
                  </a:lnTo>
                  <a:lnTo>
                    <a:pt x="7327" y="12345"/>
                  </a:lnTo>
                  <a:lnTo>
                    <a:pt x="7327" y="14082"/>
                  </a:lnTo>
                  <a:cubicBezTo>
                    <a:pt x="7325" y="14780"/>
                    <a:pt x="7289" y="15339"/>
                    <a:pt x="7217" y="15759"/>
                  </a:cubicBezTo>
                  <a:cubicBezTo>
                    <a:pt x="7147" y="16179"/>
                    <a:pt x="6981" y="16515"/>
                    <a:pt x="6719" y="16769"/>
                  </a:cubicBezTo>
                  <a:cubicBezTo>
                    <a:pt x="6456" y="17023"/>
                    <a:pt x="6056" y="17151"/>
                    <a:pt x="5518" y="17151"/>
                  </a:cubicBezTo>
                  <a:cubicBezTo>
                    <a:pt x="4772" y="17151"/>
                    <a:pt x="4257" y="16909"/>
                    <a:pt x="3972" y="16425"/>
                  </a:cubicBezTo>
                  <a:cubicBezTo>
                    <a:pt x="3687" y="15941"/>
                    <a:pt x="3544" y="15152"/>
                    <a:pt x="3544" y="14059"/>
                  </a:cubicBezTo>
                  <a:lnTo>
                    <a:pt x="3544" y="5709"/>
                  </a:lnTo>
                  <a:cubicBezTo>
                    <a:pt x="3544" y="5012"/>
                    <a:pt x="3585" y="4443"/>
                    <a:pt x="3674" y="4009"/>
                  </a:cubicBezTo>
                  <a:cubicBezTo>
                    <a:pt x="3762" y="3574"/>
                    <a:pt x="3949" y="3225"/>
                    <a:pt x="4233" y="2962"/>
                  </a:cubicBezTo>
                  <a:cubicBezTo>
                    <a:pt x="4520" y="2702"/>
                    <a:pt x="4948" y="2570"/>
                    <a:pt x="5518" y="2570"/>
                  </a:cubicBezTo>
                  <a:cubicBezTo>
                    <a:pt x="6073" y="2570"/>
                    <a:pt x="6481" y="2693"/>
                    <a:pt x="6742" y="2939"/>
                  </a:cubicBezTo>
                  <a:cubicBezTo>
                    <a:pt x="7006" y="3185"/>
                    <a:pt x="7168" y="3502"/>
                    <a:pt x="7230" y="3890"/>
                  </a:cubicBezTo>
                  <a:cubicBezTo>
                    <a:pt x="7294" y="4279"/>
                    <a:pt x="7327" y="4814"/>
                    <a:pt x="7327" y="5496"/>
                  </a:cubicBezTo>
                  <a:lnTo>
                    <a:pt x="7327" y="7162"/>
                  </a:lnTo>
                  <a:lnTo>
                    <a:pt x="10703" y="7162"/>
                  </a:lnTo>
                  <a:lnTo>
                    <a:pt x="10703" y="5542"/>
                  </a:lnTo>
                  <a:cubicBezTo>
                    <a:pt x="10703" y="3751"/>
                    <a:pt x="10306" y="2380"/>
                    <a:pt x="9514" y="1428"/>
                  </a:cubicBezTo>
                  <a:cubicBezTo>
                    <a:pt x="8721" y="477"/>
                    <a:pt x="7381" y="1"/>
                    <a:pt x="5494" y="1"/>
                  </a:cubicBezTo>
                  <a:cubicBezTo>
                    <a:pt x="5491" y="1"/>
                    <a:pt x="5488" y="1"/>
                    <a:pt x="5485" y="1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1"/>
            <p:cNvSpPr/>
            <p:nvPr/>
          </p:nvSpPr>
          <p:spPr>
            <a:xfrm>
              <a:off x="2302100" y="4446425"/>
              <a:ext cx="277750" cy="493575"/>
            </a:xfrm>
            <a:custGeom>
              <a:rect b="b" l="l" r="r" t="t"/>
              <a:pathLst>
                <a:path extrusionOk="0" h="19743" w="11110">
                  <a:moveTo>
                    <a:pt x="5566" y="2570"/>
                  </a:moveTo>
                  <a:cubicBezTo>
                    <a:pt x="6359" y="2570"/>
                    <a:pt x="6884" y="2810"/>
                    <a:pt x="7146" y="3284"/>
                  </a:cubicBezTo>
                  <a:cubicBezTo>
                    <a:pt x="7410" y="3759"/>
                    <a:pt x="7540" y="4464"/>
                    <a:pt x="7540" y="5401"/>
                  </a:cubicBezTo>
                  <a:lnTo>
                    <a:pt x="7540" y="14272"/>
                  </a:lnTo>
                  <a:cubicBezTo>
                    <a:pt x="7540" y="15206"/>
                    <a:pt x="7404" y="15921"/>
                    <a:pt x="7135" y="16413"/>
                  </a:cubicBezTo>
                  <a:cubicBezTo>
                    <a:pt x="6864" y="16904"/>
                    <a:pt x="6341" y="17151"/>
                    <a:pt x="5566" y="17151"/>
                  </a:cubicBezTo>
                  <a:cubicBezTo>
                    <a:pt x="4774" y="17151"/>
                    <a:pt x="4242" y="16905"/>
                    <a:pt x="3973" y="16413"/>
                  </a:cubicBezTo>
                  <a:cubicBezTo>
                    <a:pt x="3703" y="15921"/>
                    <a:pt x="3568" y="15208"/>
                    <a:pt x="3568" y="14272"/>
                  </a:cubicBezTo>
                  <a:lnTo>
                    <a:pt x="3568" y="5401"/>
                  </a:lnTo>
                  <a:cubicBezTo>
                    <a:pt x="3568" y="4481"/>
                    <a:pt x="3703" y="3779"/>
                    <a:pt x="3973" y="3295"/>
                  </a:cubicBezTo>
                  <a:cubicBezTo>
                    <a:pt x="4242" y="2812"/>
                    <a:pt x="4772" y="2570"/>
                    <a:pt x="5566" y="2570"/>
                  </a:cubicBezTo>
                  <a:close/>
                  <a:moveTo>
                    <a:pt x="5566" y="1"/>
                  </a:moveTo>
                  <a:cubicBezTo>
                    <a:pt x="3567" y="1"/>
                    <a:pt x="2140" y="524"/>
                    <a:pt x="1284" y="1570"/>
                  </a:cubicBezTo>
                  <a:cubicBezTo>
                    <a:pt x="428" y="2616"/>
                    <a:pt x="0" y="4163"/>
                    <a:pt x="0" y="6209"/>
                  </a:cubicBezTo>
                  <a:lnTo>
                    <a:pt x="0" y="13439"/>
                  </a:lnTo>
                  <a:cubicBezTo>
                    <a:pt x="0" y="15502"/>
                    <a:pt x="428" y="17068"/>
                    <a:pt x="1284" y="18137"/>
                  </a:cubicBezTo>
                  <a:cubicBezTo>
                    <a:pt x="2140" y="19206"/>
                    <a:pt x="3568" y="19742"/>
                    <a:pt x="5566" y="19742"/>
                  </a:cubicBezTo>
                  <a:cubicBezTo>
                    <a:pt x="7533" y="19742"/>
                    <a:pt x="8948" y="19203"/>
                    <a:pt x="9813" y="18125"/>
                  </a:cubicBezTo>
                  <a:cubicBezTo>
                    <a:pt x="10675" y="17046"/>
                    <a:pt x="11108" y="15484"/>
                    <a:pt x="11108" y="13439"/>
                  </a:cubicBezTo>
                  <a:lnTo>
                    <a:pt x="11108" y="6209"/>
                  </a:lnTo>
                  <a:cubicBezTo>
                    <a:pt x="11110" y="4163"/>
                    <a:pt x="10682" y="2616"/>
                    <a:pt x="9824" y="1570"/>
                  </a:cubicBezTo>
                  <a:cubicBezTo>
                    <a:pt x="8966" y="524"/>
                    <a:pt x="7546" y="1"/>
                    <a:pt x="5566" y="1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2643375" y="4451800"/>
              <a:ext cx="336000" cy="481700"/>
            </a:xfrm>
            <a:custGeom>
              <a:rect b="b" l="l" r="r" t="t"/>
              <a:pathLst>
                <a:path extrusionOk="0" h="19268" w="13440">
                  <a:moveTo>
                    <a:pt x="333" y="1"/>
                  </a:moveTo>
                  <a:lnTo>
                    <a:pt x="0" y="19266"/>
                  </a:lnTo>
                  <a:lnTo>
                    <a:pt x="2640" y="19266"/>
                  </a:lnTo>
                  <a:lnTo>
                    <a:pt x="2903" y="5827"/>
                  </a:lnTo>
                  <a:lnTo>
                    <a:pt x="5685" y="19266"/>
                  </a:lnTo>
                  <a:lnTo>
                    <a:pt x="7802" y="19266"/>
                  </a:lnTo>
                  <a:lnTo>
                    <a:pt x="10539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2" y="1"/>
                  </a:lnTo>
                  <a:lnTo>
                    <a:pt x="9537" y="1"/>
                  </a:lnTo>
                  <a:lnTo>
                    <a:pt x="6708" y="13344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3050725" y="4451800"/>
              <a:ext cx="264650" cy="481675"/>
            </a:xfrm>
            <a:custGeom>
              <a:rect b="b" l="l" r="r" t="t"/>
              <a:pathLst>
                <a:path extrusionOk="0" h="19267" w="10586">
                  <a:moveTo>
                    <a:pt x="4853" y="2474"/>
                  </a:moveTo>
                  <a:cubicBezTo>
                    <a:pt x="5566" y="2474"/>
                    <a:pt x="6091" y="2577"/>
                    <a:pt x="6433" y="2783"/>
                  </a:cubicBezTo>
                  <a:cubicBezTo>
                    <a:pt x="6776" y="2988"/>
                    <a:pt x="7001" y="3293"/>
                    <a:pt x="7112" y="3698"/>
                  </a:cubicBezTo>
                  <a:cubicBezTo>
                    <a:pt x="7224" y="4103"/>
                    <a:pt x="7279" y="4686"/>
                    <a:pt x="7279" y="5446"/>
                  </a:cubicBezTo>
                  <a:cubicBezTo>
                    <a:pt x="7279" y="6493"/>
                    <a:pt x="7112" y="7219"/>
                    <a:pt x="6779" y="7622"/>
                  </a:cubicBezTo>
                  <a:cubicBezTo>
                    <a:pt x="6446" y="8027"/>
                    <a:pt x="5804" y="8229"/>
                    <a:pt x="4853" y="8229"/>
                  </a:cubicBezTo>
                  <a:lnTo>
                    <a:pt x="3496" y="8229"/>
                  </a:lnTo>
                  <a:lnTo>
                    <a:pt x="3496" y="2474"/>
                  </a:lnTo>
                  <a:close/>
                  <a:moveTo>
                    <a:pt x="1" y="1"/>
                  </a:moveTo>
                  <a:lnTo>
                    <a:pt x="1" y="19266"/>
                  </a:lnTo>
                  <a:lnTo>
                    <a:pt x="3495" y="19266"/>
                  </a:lnTo>
                  <a:lnTo>
                    <a:pt x="3495" y="10704"/>
                  </a:lnTo>
                  <a:lnTo>
                    <a:pt x="5422" y="10704"/>
                  </a:lnTo>
                  <a:cubicBezTo>
                    <a:pt x="8863" y="10704"/>
                    <a:pt x="10585" y="8960"/>
                    <a:pt x="10585" y="5471"/>
                  </a:cubicBezTo>
                  <a:cubicBezTo>
                    <a:pt x="10585" y="1824"/>
                    <a:pt x="8944" y="1"/>
                    <a:pt x="5661" y="1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3314775" y="4451800"/>
              <a:ext cx="286600" cy="481700"/>
            </a:xfrm>
            <a:custGeom>
              <a:rect b="b" l="l" r="r" t="t"/>
              <a:pathLst>
                <a:path extrusionOk="0" h="19268" w="11464">
                  <a:moveTo>
                    <a:pt x="5754" y="4495"/>
                  </a:moveTo>
                  <a:lnTo>
                    <a:pt x="7063" y="12583"/>
                  </a:lnTo>
                  <a:lnTo>
                    <a:pt x="4447" y="12583"/>
                  </a:lnTo>
                  <a:lnTo>
                    <a:pt x="5754" y="4495"/>
                  </a:lnTo>
                  <a:close/>
                  <a:moveTo>
                    <a:pt x="3852" y="1"/>
                  </a:moveTo>
                  <a:lnTo>
                    <a:pt x="0" y="19268"/>
                  </a:lnTo>
                  <a:lnTo>
                    <a:pt x="3306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4" y="19268"/>
                  </a:lnTo>
                  <a:lnTo>
                    <a:pt x="11464" y="19268"/>
                  </a:lnTo>
                  <a:lnTo>
                    <a:pt x="7610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3649525" y="4451800"/>
              <a:ext cx="250900" cy="481700"/>
            </a:xfrm>
            <a:custGeom>
              <a:rect b="b" l="l" r="r" t="t"/>
              <a:pathLst>
                <a:path extrusionOk="0" h="19268" w="10036">
                  <a:moveTo>
                    <a:pt x="0" y="1"/>
                  </a:moveTo>
                  <a:lnTo>
                    <a:pt x="0" y="19266"/>
                  </a:lnTo>
                  <a:lnTo>
                    <a:pt x="2996" y="19266"/>
                  </a:lnTo>
                  <a:lnTo>
                    <a:pt x="2996" y="7754"/>
                  </a:lnTo>
                  <a:lnTo>
                    <a:pt x="7706" y="19268"/>
                  </a:lnTo>
                  <a:lnTo>
                    <a:pt x="10036" y="19268"/>
                  </a:lnTo>
                  <a:lnTo>
                    <a:pt x="10036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3943250" y="4451800"/>
              <a:ext cx="277675" cy="481675"/>
            </a:xfrm>
            <a:custGeom>
              <a:rect b="b" l="l" r="r" t="t"/>
              <a:pathLst>
                <a:path extrusionOk="0" h="19267" w="11107">
                  <a:moveTo>
                    <a:pt x="0" y="1"/>
                  </a:moveTo>
                  <a:lnTo>
                    <a:pt x="3900" y="11915"/>
                  </a:lnTo>
                  <a:lnTo>
                    <a:pt x="3900" y="19266"/>
                  </a:lnTo>
                  <a:lnTo>
                    <a:pt x="7255" y="19266"/>
                  </a:lnTo>
                  <a:lnTo>
                    <a:pt x="7255" y="11915"/>
                  </a:lnTo>
                  <a:lnTo>
                    <a:pt x="11106" y="1"/>
                  </a:lnTo>
                  <a:lnTo>
                    <a:pt x="7896" y="1"/>
                  </a:lnTo>
                  <a:lnTo>
                    <a:pt x="5661" y="7636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4407625" y="4451800"/>
              <a:ext cx="250950" cy="481700"/>
            </a:xfrm>
            <a:custGeom>
              <a:rect b="b" l="l" r="r" t="t"/>
              <a:pathLst>
                <a:path extrusionOk="0" h="19268" w="10038">
                  <a:moveTo>
                    <a:pt x="1" y="1"/>
                  </a:moveTo>
                  <a:lnTo>
                    <a:pt x="1" y="19268"/>
                  </a:lnTo>
                  <a:lnTo>
                    <a:pt x="2998" y="19268"/>
                  </a:lnTo>
                  <a:lnTo>
                    <a:pt x="2998" y="7755"/>
                  </a:lnTo>
                  <a:lnTo>
                    <a:pt x="7707" y="19268"/>
                  </a:lnTo>
                  <a:lnTo>
                    <a:pt x="10038" y="19268"/>
                  </a:lnTo>
                  <a:lnTo>
                    <a:pt x="10038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4707325" y="4451800"/>
              <a:ext cx="286625" cy="481700"/>
            </a:xfrm>
            <a:custGeom>
              <a:rect b="b" l="l" r="r" t="t"/>
              <a:pathLst>
                <a:path extrusionOk="0" h="19268" w="11465">
                  <a:moveTo>
                    <a:pt x="5755" y="4495"/>
                  </a:moveTo>
                  <a:lnTo>
                    <a:pt x="7063" y="12583"/>
                  </a:lnTo>
                  <a:lnTo>
                    <a:pt x="4448" y="12583"/>
                  </a:lnTo>
                  <a:lnTo>
                    <a:pt x="5755" y="4495"/>
                  </a:lnTo>
                  <a:close/>
                  <a:moveTo>
                    <a:pt x="3853" y="1"/>
                  </a:moveTo>
                  <a:lnTo>
                    <a:pt x="1" y="19268"/>
                  </a:lnTo>
                  <a:lnTo>
                    <a:pt x="3307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6" y="19268"/>
                  </a:lnTo>
                  <a:lnTo>
                    <a:pt x="11464" y="19268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5040850" y="4451800"/>
              <a:ext cx="336025" cy="481700"/>
            </a:xfrm>
            <a:custGeom>
              <a:rect b="b" l="l" r="r" t="t"/>
              <a:pathLst>
                <a:path extrusionOk="0" h="19268" w="13441">
                  <a:moveTo>
                    <a:pt x="334" y="1"/>
                  </a:moveTo>
                  <a:lnTo>
                    <a:pt x="1" y="19268"/>
                  </a:lnTo>
                  <a:lnTo>
                    <a:pt x="2641" y="19268"/>
                  </a:lnTo>
                  <a:lnTo>
                    <a:pt x="2903" y="5828"/>
                  </a:lnTo>
                  <a:lnTo>
                    <a:pt x="5686" y="19268"/>
                  </a:lnTo>
                  <a:lnTo>
                    <a:pt x="7801" y="19268"/>
                  </a:lnTo>
                  <a:lnTo>
                    <a:pt x="10540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3" y="1"/>
                  </a:lnTo>
                  <a:lnTo>
                    <a:pt x="9538" y="1"/>
                  </a:lnTo>
                  <a:lnTo>
                    <a:pt x="6708" y="13344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5448225" y="4451800"/>
              <a:ext cx="203350" cy="481675"/>
            </a:xfrm>
            <a:custGeom>
              <a:rect b="b" l="l" r="r" t="t"/>
              <a:pathLst>
                <a:path extrusionOk="0" h="19267" w="8134">
                  <a:moveTo>
                    <a:pt x="0" y="1"/>
                  </a:moveTo>
                  <a:lnTo>
                    <a:pt x="0" y="19266"/>
                  </a:lnTo>
                  <a:lnTo>
                    <a:pt x="8133" y="19266"/>
                  </a:lnTo>
                  <a:lnTo>
                    <a:pt x="8133" y="16864"/>
                  </a:lnTo>
                  <a:lnTo>
                    <a:pt x="3496" y="16864"/>
                  </a:lnTo>
                  <a:lnTo>
                    <a:pt x="3496" y="10466"/>
                  </a:lnTo>
                  <a:lnTo>
                    <a:pt x="7112" y="10466"/>
                  </a:lnTo>
                  <a:lnTo>
                    <a:pt x="7112" y="8016"/>
                  </a:lnTo>
                  <a:lnTo>
                    <a:pt x="3495" y="8016"/>
                  </a:lnTo>
                  <a:lnTo>
                    <a:pt x="3495" y="2474"/>
                  </a:lnTo>
                  <a:lnTo>
                    <a:pt x="8084" y="2474"/>
                  </a:lnTo>
                  <a:lnTo>
                    <a:pt x="8084" y="1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2217400" y="5231925"/>
              <a:ext cx="129400" cy="240825"/>
            </a:xfrm>
            <a:custGeom>
              <a:rect b="b" l="l" r="r" t="t"/>
              <a:pathLst>
                <a:path extrusionOk="0" h="9633" w="5176">
                  <a:moveTo>
                    <a:pt x="0" y="0"/>
                  </a:moveTo>
                  <a:lnTo>
                    <a:pt x="2178" y="6435"/>
                  </a:lnTo>
                  <a:lnTo>
                    <a:pt x="2180" y="9632"/>
                  </a:lnTo>
                  <a:lnTo>
                    <a:pt x="3057" y="9632"/>
                  </a:lnTo>
                  <a:lnTo>
                    <a:pt x="3057" y="6435"/>
                  </a:lnTo>
                  <a:lnTo>
                    <a:pt x="5176" y="0"/>
                  </a:lnTo>
                  <a:lnTo>
                    <a:pt x="4284" y="0"/>
                  </a:lnTo>
                  <a:lnTo>
                    <a:pt x="2619" y="5351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1"/>
            <p:cNvSpPr/>
            <p:nvPr/>
          </p:nvSpPr>
          <p:spPr>
            <a:xfrm>
              <a:off x="2427300" y="5229500"/>
              <a:ext cx="123725" cy="246200"/>
            </a:xfrm>
            <a:custGeom>
              <a:rect b="b" l="l" r="r" t="t"/>
              <a:pathLst>
                <a:path extrusionOk="0" h="9848" w="4949">
                  <a:moveTo>
                    <a:pt x="2486" y="727"/>
                  </a:moveTo>
                  <a:cubicBezTo>
                    <a:pt x="3080" y="727"/>
                    <a:pt x="3488" y="894"/>
                    <a:pt x="3706" y="1227"/>
                  </a:cubicBezTo>
                  <a:cubicBezTo>
                    <a:pt x="3922" y="1560"/>
                    <a:pt x="4034" y="2059"/>
                    <a:pt x="4034" y="2724"/>
                  </a:cubicBezTo>
                  <a:lnTo>
                    <a:pt x="4034" y="7089"/>
                  </a:lnTo>
                  <a:cubicBezTo>
                    <a:pt x="4034" y="7755"/>
                    <a:pt x="3921" y="8260"/>
                    <a:pt x="3699" y="8606"/>
                  </a:cubicBezTo>
                  <a:cubicBezTo>
                    <a:pt x="3478" y="8951"/>
                    <a:pt x="3073" y="9123"/>
                    <a:pt x="2486" y="9123"/>
                  </a:cubicBezTo>
                  <a:cubicBezTo>
                    <a:pt x="2483" y="9123"/>
                    <a:pt x="2480" y="9123"/>
                    <a:pt x="2477" y="9123"/>
                  </a:cubicBezTo>
                  <a:cubicBezTo>
                    <a:pt x="1879" y="9123"/>
                    <a:pt x="1470" y="8952"/>
                    <a:pt x="1250" y="8613"/>
                  </a:cubicBezTo>
                  <a:cubicBezTo>
                    <a:pt x="1027" y="8270"/>
                    <a:pt x="917" y="7763"/>
                    <a:pt x="917" y="7089"/>
                  </a:cubicBezTo>
                  <a:lnTo>
                    <a:pt x="917" y="2724"/>
                  </a:lnTo>
                  <a:cubicBezTo>
                    <a:pt x="915" y="2052"/>
                    <a:pt x="1027" y="1550"/>
                    <a:pt x="1250" y="1221"/>
                  </a:cubicBezTo>
                  <a:cubicBezTo>
                    <a:pt x="1471" y="891"/>
                    <a:pt x="1884" y="727"/>
                    <a:pt x="2486" y="727"/>
                  </a:cubicBezTo>
                  <a:close/>
                  <a:moveTo>
                    <a:pt x="2486" y="1"/>
                  </a:moveTo>
                  <a:cubicBezTo>
                    <a:pt x="1591" y="1"/>
                    <a:pt x="953" y="248"/>
                    <a:pt x="572" y="744"/>
                  </a:cubicBezTo>
                  <a:cubicBezTo>
                    <a:pt x="192" y="1240"/>
                    <a:pt x="2" y="1955"/>
                    <a:pt x="2" y="2890"/>
                  </a:cubicBezTo>
                  <a:lnTo>
                    <a:pt x="2" y="6888"/>
                  </a:lnTo>
                  <a:cubicBezTo>
                    <a:pt x="0" y="7831"/>
                    <a:pt x="189" y="8560"/>
                    <a:pt x="566" y="9075"/>
                  </a:cubicBezTo>
                  <a:cubicBezTo>
                    <a:pt x="942" y="9590"/>
                    <a:pt x="1578" y="9847"/>
                    <a:pt x="2477" y="9847"/>
                  </a:cubicBezTo>
                  <a:cubicBezTo>
                    <a:pt x="2480" y="9847"/>
                    <a:pt x="2483" y="9847"/>
                    <a:pt x="2486" y="9847"/>
                  </a:cubicBezTo>
                  <a:cubicBezTo>
                    <a:pt x="3383" y="9847"/>
                    <a:pt x="4016" y="9592"/>
                    <a:pt x="4390" y="9080"/>
                  </a:cubicBezTo>
                  <a:cubicBezTo>
                    <a:pt x="4762" y="8568"/>
                    <a:pt x="4949" y="7842"/>
                    <a:pt x="4949" y="6898"/>
                  </a:cubicBezTo>
                  <a:lnTo>
                    <a:pt x="4949" y="2890"/>
                  </a:lnTo>
                  <a:cubicBezTo>
                    <a:pt x="4947" y="1963"/>
                    <a:pt x="4757" y="1250"/>
                    <a:pt x="4378" y="750"/>
                  </a:cubicBezTo>
                  <a:cubicBezTo>
                    <a:pt x="3998" y="250"/>
                    <a:pt x="3368" y="1"/>
                    <a:pt x="2486" y="1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1"/>
            <p:cNvSpPr/>
            <p:nvPr/>
          </p:nvSpPr>
          <p:spPr>
            <a:xfrm>
              <a:off x="2645250" y="5231925"/>
              <a:ext cx="122850" cy="243825"/>
            </a:xfrm>
            <a:custGeom>
              <a:rect b="b" l="l" r="r" t="t"/>
              <a:pathLst>
                <a:path extrusionOk="0" h="9753" w="4914">
                  <a:moveTo>
                    <a:pt x="1" y="0"/>
                  </a:moveTo>
                  <a:lnTo>
                    <a:pt x="1" y="7004"/>
                  </a:lnTo>
                  <a:cubicBezTo>
                    <a:pt x="1" y="7893"/>
                    <a:pt x="179" y="8571"/>
                    <a:pt x="535" y="9044"/>
                  </a:cubicBezTo>
                  <a:cubicBezTo>
                    <a:pt x="893" y="9516"/>
                    <a:pt x="1537" y="9752"/>
                    <a:pt x="2464" y="9752"/>
                  </a:cubicBezTo>
                  <a:cubicBezTo>
                    <a:pt x="3361" y="9750"/>
                    <a:pt x="3993" y="9511"/>
                    <a:pt x="4361" y="9032"/>
                  </a:cubicBezTo>
                  <a:cubicBezTo>
                    <a:pt x="4728" y="8553"/>
                    <a:pt x="4913" y="7878"/>
                    <a:pt x="4913" y="7004"/>
                  </a:cubicBezTo>
                  <a:lnTo>
                    <a:pt x="4913" y="0"/>
                  </a:lnTo>
                  <a:lnTo>
                    <a:pt x="4046" y="0"/>
                  </a:lnTo>
                  <a:lnTo>
                    <a:pt x="4046" y="7030"/>
                  </a:lnTo>
                  <a:cubicBezTo>
                    <a:pt x="4046" y="7655"/>
                    <a:pt x="3926" y="8145"/>
                    <a:pt x="3690" y="8498"/>
                  </a:cubicBezTo>
                  <a:cubicBezTo>
                    <a:pt x="3451" y="8850"/>
                    <a:pt x="3042" y="9027"/>
                    <a:pt x="2464" y="9027"/>
                  </a:cubicBezTo>
                  <a:cubicBezTo>
                    <a:pt x="2461" y="9027"/>
                    <a:pt x="2458" y="9027"/>
                    <a:pt x="2455" y="9027"/>
                  </a:cubicBezTo>
                  <a:cubicBezTo>
                    <a:pt x="1858" y="9027"/>
                    <a:pt x="1446" y="8854"/>
                    <a:pt x="1221" y="8504"/>
                  </a:cubicBezTo>
                  <a:cubicBezTo>
                    <a:pt x="996" y="8155"/>
                    <a:pt x="883" y="7663"/>
                    <a:pt x="883" y="7028"/>
                  </a:cubicBezTo>
                  <a:lnTo>
                    <a:pt x="883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1"/>
            <p:cNvSpPr/>
            <p:nvPr/>
          </p:nvSpPr>
          <p:spPr>
            <a:xfrm>
              <a:off x="2867025" y="5231925"/>
              <a:ext cx="117800" cy="240825"/>
            </a:xfrm>
            <a:custGeom>
              <a:rect b="b" l="l" r="r" t="t"/>
              <a:pathLst>
                <a:path extrusionOk="0" h="9633" w="4712">
                  <a:moveTo>
                    <a:pt x="2164" y="679"/>
                  </a:moveTo>
                  <a:cubicBezTo>
                    <a:pt x="2745" y="679"/>
                    <a:pt x="3145" y="819"/>
                    <a:pt x="3362" y="1094"/>
                  </a:cubicBezTo>
                  <a:cubicBezTo>
                    <a:pt x="3579" y="1373"/>
                    <a:pt x="3689" y="1824"/>
                    <a:pt x="3689" y="2450"/>
                  </a:cubicBezTo>
                  <a:cubicBezTo>
                    <a:pt x="3689" y="3068"/>
                    <a:pt x="3572" y="3521"/>
                    <a:pt x="3344" y="3806"/>
                  </a:cubicBezTo>
                  <a:cubicBezTo>
                    <a:pt x="3113" y="4092"/>
                    <a:pt x="2710" y="4234"/>
                    <a:pt x="2131" y="4234"/>
                  </a:cubicBezTo>
                  <a:lnTo>
                    <a:pt x="906" y="4234"/>
                  </a:lnTo>
                  <a:lnTo>
                    <a:pt x="906" y="679"/>
                  </a:lnTo>
                  <a:lnTo>
                    <a:pt x="2154" y="679"/>
                  </a:lnTo>
                  <a:cubicBezTo>
                    <a:pt x="2157" y="679"/>
                    <a:pt x="2161" y="679"/>
                    <a:pt x="2164" y="679"/>
                  </a:cubicBezTo>
                  <a:close/>
                  <a:moveTo>
                    <a:pt x="1" y="0"/>
                  </a:moveTo>
                  <a:lnTo>
                    <a:pt x="2" y="9632"/>
                  </a:lnTo>
                  <a:lnTo>
                    <a:pt x="906" y="9632"/>
                  </a:lnTo>
                  <a:lnTo>
                    <a:pt x="906" y="4898"/>
                  </a:lnTo>
                  <a:lnTo>
                    <a:pt x="2416" y="4898"/>
                  </a:lnTo>
                  <a:lnTo>
                    <a:pt x="3833" y="9632"/>
                  </a:lnTo>
                  <a:lnTo>
                    <a:pt x="4712" y="9632"/>
                  </a:lnTo>
                  <a:lnTo>
                    <a:pt x="3236" y="4710"/>
                  </a:lnTo>
                  <a:cubicBezTo>
                    <a:pt x="3728" y="4607"/>
                    <a:pt x="4074" y="4357"/>
                    <a:pt x="4271" y="3960"/>
                  </a:cubicBezTo>
                  <a:cubicBezTo>
                    <a:pt x="4469" y="3564"/>
                    <a:pt x="4569" y="3060"/>
                    <a:pt x="4569" y="2450"/>
                  </a:cubicBezTo>
                  <a:cubicBezTo>
                    <a:pt x="4569" y="1648"/>
                    <a:pt x="4387" y="1040"/>
                    <a:pt x="4021" y="625"/>
                  </a:cubicBezTo>
                  <a:cubicBezTo>
                    <a:pt x="3656" y="209"/>
                    <a:pt x="3042" y="0"/>
                    <a:pt x="2178" y="0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3183100" y="5231925"/>
              <a:ext cx="112375" cy="240825"/>
            </a:xfrm>
            <a:custGeom>
              <a:rect b="b" l="l" r="r" t="t"/>
              <a:pathLst>
                <a:path extrusionOk="0" h="9633" w="4495">
                  <a:moveTo>
                    <a:pt x="0" y="0"/>
                  </a:moveTo>
                  <a:lnTo>
                    <a:pt x="0" y="702"/>
                  </a:lnTo>
                  <a:lnTo>
                    <a:pt x="1819" y="702"/>
                  </a:lnTo>
                  <a:lnTo>
                    <a:pt x="1819" y="9632"/>
                  </a:lnTo>
                  <a:lnTo>
                    <a:pt x="2722" y="9632"/>
                  </a:lnTo>
                  <a:lnTo>
                    <a:pt x="2722" y="702"/>
                  </a:lnTo>
                  <a:lnTo>
                    <a:pt x="4495" y="702"/>
                  </a:lnTo>
                  <a:lnTo>
                    <a:pt x="4495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1"/>
            <p:cNvSpPr/>
            <p:nvPr/>
          </p:nvSpPr>
          <p:spPr>
            <a:xfrm>
              <a:off x="3360850" y="5231925"/>
              <a:ext cx="125800" cy="240825"/>
            </a:xfrm>
            <a:custGeom>
              <a:rect b="b" l="l" r="r" t="t"/>
              <a:pathLst>
                <a:path extrusionOk="0" h="9633" w="5032">
                  <a:moveTo>
                    <a:pt x="2521" y="1201"/>
                  </a:moveTo>
                  <a:lnTo>
                    <a:pt x="3545" y="6399"/>
                  </a:lnTo>
                  <a:lnTo>
                    <a:pt x="1499" y="6397"/>
                  </a:lnTo>
                  <a:lnTo>
                    <a:pt x="2521" y="1201"/>
                  </a:lnTo>
                  <a:close/>
                  <a:moveTo>
                    <a:pt x="2035" y="0"/>
                  </a:moveTo>
                  <a:lnTo>
                    <a:pt x="0" y="9632"/>
                  </a:lnTo>
                  <a:lnTo>
                    <a:pt x="882" y="9632"/>
                  </a:lnTo>
                  <a:lnTo>
                    <a:pt x="1368" y="7053"/>
                  </a:lnTo>
                  <a:lnTo>
                    <a:pt x="3664" y="7053"/>
                  </a:lnTo>
                  <a:lnTo>
                    <a:pt x="4139" y="9632"/>
                  </a:lnTo>
                  <a:lnTo>
                    <a:pt x="5031" y="9632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3569575" y="5229500"/>
              <a:ext cx="120100" cy="246475"/>
            </a:xfrm>
            <a:custGeom>
              <a:rect b="b" l="l" r="r" t="t"/>
              <a:pathLst>
                <a:path extrusionOk="0" h="9859" w="4804">
                  <a:moveTo>
                    <a:pt x="2438" y="1"/>
                  </a:moveTo>
                  <a:cubicBezTo>
                    <a:pt x="1524" y="1"/>
                    <a:pt x="891" y="256"/>
                    <a:pt x="534" y="768"/>
                  </a:cubicBezTo>
                  <a:cubicBezTo>
                    <a:pt x="178" y="1280"/>
                    <a:pt x="1" y="2036"/>
                    <a:pt x="1" y="3034"/>
                  </a:cubicBezTo>
                  <a:lnTo>
                    <a:pt x="1" y="6793"/>
                  </a:lnTo>
                  <a:cubicBezTo>
                    <a:pt x="1" y="7783"/>
                    <a:pt x="180" y="8542"/>
                    <a:pt x="540" y="9070"/>
                  </a:cubicBezTo>
                  <a:cubicBezTo>
                    <a:pt x="900" y="9595"/>
                    <a:pt x="1511" y="9859"/>
                    <a:pt x="2371" y="9859"/>
                  </a:cubicBezTo>
                  <a:cubicBezTo>
                    <a:pt x="2373" y="9859"/>
                    <a:pt x="2376" y="9859"/>
                    <a:pt x="2379" y="9859"/>
                  </a:cubicBezTo>
                  <a:cubicBezTo>
                    <a:pt x="2846" y="9859"/>
                    <a:pt x="3220" y="9754"/>
                    <a:pt x="3495" y="9539"/>
                  </a:cubicBezTo>
                  <a:cubicBezTo>
                    <a:pt x="3774" y="9324"/>
                    <a:pt x="3981" y="9024"/>
                    <a:pt x="4115" y="8636"/>
                  </a:cubicBezTo>
                  <a:lnTo>
                    <a:pt x="4222" y="9729"/>
                  </a:lnTo>
                  <a:lnTo>
                    <a:pt x="4804" y="9729"/>
                  </a:lnTo>
                  <a:lnTo>
                    <a:pt x="4804" y="5068"/>
                  </a:lnTo>
                  <a:lnTo>
                    <a:pt x="2546" y="5068"/>
                  </a:lnTo>
                  <a:lnTo>
                    <a:pt x="2546" y="5746"/>
                  </a:lnTo>
                  <a:lnTo>
                    <a:pt x="3972" y="5746"/>
                  </a:lnTo>
                  <a:lnTo>
                    <a:pt x="3972" y="6876"/>
                  </a:lnTo>
                  <a:cubicBezTo>
                    <a:pt x="3972" y="7635"/>
                    <a:pt x="3861" y="8201"/>
                    <a:pt x="3640" y="8570"/>
                  </a:cubicBezTo>
                  <a:cubicBezTo>
                    <a:pt x="3417" y="8939"/>
                    <a:pt x="3025" y="9123"/>
                    <a:pt x="2464" y="9123"/>
                  </a:cubicBezTo>
                  <a:cubicBezTo>
                    <a:pt x="1869" y="9123"/>
                    <a:pt x="1462" y="8941"/>
                    <a:pt x="1244" y="8577"/>
                  </a:cubicBezTo>
                  <a:cubicBezTo>
                    <a:pt x="1026" y="8213"/>
                    <a:pt x="916" y="7653"/>
                    <a:pt x="916" y="6899"/>
                  </a:cubicBezTo>
                  <a:lnTo>
                    <a:pt x="916" y="2941"/>
                  </a:lnTo>
                  <a:cubicBezTo>
                    <a:pt x="916" y="2455"/>
                    <a:pt x="952" y="2057"/>
                    <a:pt x="1027" y="1745"/>
                  </a:cubicBezTo>
                  <a:cubicBezTo>
                    <a:pt x="1105" y="1432"/>
                    <a:pt x="1255" y="1185"/>
                    <a:pt x="1482" y="1001"/>
                  </a:cubicBezTo>
                  <a:cubicBezTo>
                    <a:pt x="1706" y="819"/>
                    <a:pt x="2029" y="727"/>
                    <a:pt x="2449" y="727"/>
                  </a:cubicBezTo>
                  <a:cubicBezTo>
                    <a:pt x="3012" y="729"/>
                    <a:pt x="3395" y="889"/>
                    <a:pt x="3602" y="1209"/>
                  </a:cubicBezTo>
                  <a:cubicBezTo>
                    <a:pt x="3808" y="1531"/>
                    <a:pt x="3912" y="2052"/>
                    <a:pt x="3912" y="2774"/>
                  </a:cubicBezTo>
                  <a:lnTo>
                    <a:pt x="3912" y="3106"/>
                  </a:lnTo>
                  <a:lnTo>
                    <a:pt x="4769" y="3106"/>
                  </a:lnTo>
                  <a:lnTo>
                    <a:pt x="4769" y="2774"/>
                  </a:lnTo>
                  <a:cubicBezTo>
                    <a:pt x="4769" y="1855"/>
                    <a:pt x="4589" y="1163"/>
                    <a:pt x="4228" y="698"/>
                  </a:cubicBezTo>
                  <a:cubicBezTo>
                    <a:pt x="3866" y="234"/>
                    <a:pt x="3269" y="1"/>
                    <a:pt x="2438" y="1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3788375" y="5231925"/>
              <a:ext cx="91025" cy="240825"/>
            </a:xfrm>
            <a:custGeom>
              <a:rect b="b" l="l" r="r" t="t"/>
              <a:pathLst>
                <a:path extrusionOk="0" h="9633" w="3641">
                  <a:moveTo>
                    <a:pt x="0" y="0"/>
                  </a:moveTo>
                  <a:lnTo>
                    <a:pt x="0" y="9632"/>
                  </a:lnTo>
                  <a:lnTo>
                    <a:pt x="3641" y="9632"/>
                  </a:lnTo>
                  <a:lnTo>
                    <a:pt x="3641" y="8955"/>
                  </a:lnTo>
                  <a:lnTo>
                    <a:pt x="906" y="8955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1"/>
            <p:cNvSpPr/>
            <p:nvPr/>
          </p:nvSpPr>
          <p:spPr>
            <a:xfrm>
              <a:off x="3962075" y="5231925"/>
              <a:ext cx="22550" cy="240825"/>
            </a:xfrm>
            <a:custGeom>
              <a:rect b="b" l="l" r="r" t="t"/>
              <a:pathLst>
                <a:path extrusionOk="0" h="9633" w="902">
                  <a:moveTo>
                    <a:pt x="0" y="0"/>
                  </a:moveTo>
                  <a:lnTo>
                    <a:pt x="0" y="9632"/>
                  </a:lnTo>
                  <a:lnTo>
                    <a:pt x="902" y="963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1"/>
            <p:cNvSpPr/>
            <p:nvPr/>
          </p:nvSpPr>
          <p:spPr>
            <a:xfrm>
              <a:off x="4086850" y="5231925"/>
              <a:ext cx="112750" cy="240825"/>
            </a:xfrm>
            <a:custGeom>
              <a:rect b="b" l="l" r="r" t="t"/>
              <a:pathLst>
                <a:path extrusionOk="0" h="9633" w="4510">
                  <a:moveTo>
                    <a:pt x="0" y="0"/>
                  </a:moveTo>
                  <a:lnTo>
                    <a:pt x="0" y="9632"/>
                  </a:lnTo>
                  <a:lnTo>
                    <a:pt x="788" y="9632"/>
                  </a:lnTo>
                  <a:lnTo>
                    <a:pt x="788" y="2070"/>
                  </a:lnTo>
                  <a:lnTo>
                    <a:pt x="3867" y="9632"/>
                  </a:lnTo>
                  <a:lnTo>
                    <a:pt x="4510" y="9632"/>
                  </a:lnTo>
                  <a:lnTo>
                    <a:pt x="4510" y="0"/>
                  </a:lnTo>
                  <a:lnTo>
                    <a:pt x="3723" y="0"/>
                  </a:lnTo>
                  <a:lnTo>
                    <a:pt x="3723" y="74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4300625" y="5231925"/>
              <a:ext cx="87800" cy="240775"/>
            </a:xfrm>
            <a:custGeom>
              <a:rect b="b" l="l" r="r" t="t"/>
              <a:pathLst>
                <a:path extrusionOk="0" h="9631" w="3512">
                  <a:moveTo>
                    <a:pt x="1" y="0"/>
                  </a:moveTo>
                  <a:lnTo>
                    <a:pt x="1" y="9631"/>
                  </a:lnTo>
                  <a:lnTo>
                    <a:pt x="3512" y="9631"/>
                  </a:lnTo>
                  <a:lnTo>
                    <a:pt x="3512" y="8955"/>
                  </a:lnTo>
                  <a:lnTo>
                    <a:pt x="917" y="8955"/>
                  </a:lnTo>
                  <a:lnTo>
                    <a:pt x="917" y="4982"/>
                  </a:lnTo>
                  <a:lnTo>
                    <a:pt x="3011" y="4982"/>
                  </a:lnTo>
                  <a:lnTo>
                    <a:pt x="3011" y="4316"/>
                  </a:lnTo>
                  <a:lnTo>
                    <a:pt x="917" y="4316"/>
                  </a:lnTo>
                  <a:lnTo>
                    <a:pt x="917" y="702"/>
                  </a:lnTo>
                  <a:lnTo>
                    <a:pt x="3485" y="702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4598525" y="5231925"/>
              <a:ext cx="121375" cy="240825"/>
            </a:xfrm>
            <a:custGeom>
              <a:rect b="b" l="l" r="r" t="t"/>
              <a:pathLst>
                <a:path extrusionOk="0" h="9633" w="4855">
                  <a:moveTo>
                    <a:pt x="1" y="0"/>
                  </a:moveTo>
                  <a:lnTo>
                    <a:pt x="1" y="9632"/>
                  </a:lnTo>
                  <a:lnTo>
                    <a:pt x="916" y="9632"/>
                  </a:lnTo>
                  <a:lnTo>
                    <a:pt x="916" y="4948"/>
                  </a:lnTo>
                  <a:lnTo>
                    <a:pt x="3949" y="4948"/>
                  </a:lnTo>
                  <a:lnTo>
                    <a:pt x="3949" y="9632"/>
                  </a:lnTo>
                  <a:lnTo>
                    <a:pt x="4855" y="9632"/>
                  </a:lnTo>
                  <a:lnTo>
                    <a:pt x="4855" y="0"/>
                  </a:lnTo>
                  <a:lnTo>
                    <a:pt x="3949" y="0"/>
                  </a:lnTo>
                  <a:lnTo>
                    <a:pt x="3949" y="4269"/>
                  </a:lnTo>
                  <a:lnTo>
                    <a:pt x="916" y="426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1"/>
            <p:cNvSpPr/>
            <p:nvPr/>
          </p:nvSpPr>
          <p:spPr>
            <a:xfrm>
              <a:off x="4821225" y="5231925"/>
              <a:ext cx="87750" cy="240775"/>
            </a:xfrm>
            <a:custGeom>
              <a:rect b="b" l="l" r="r" t="t"/>
              <a:pathLst>
                <a:path extrusionOk="0" h="9631" w="3510">
                  <a:moveTo>
                    <a:pt x="0" y="0"/>
                  </a:moveTo>
                  <a:lnTo>
                    <a:pt x="0" y="9631"/>
                  </a:lnTo>
                  <a:lnTo>
                    <a:pt x="3509" y="9631"/>
                  </a:lnTo>
                  <a:lnTo>
                    <a:pt x="3509" y="8955"/>
                  </a:lnTo>
                  <a:lnTo>
                    <a:pt x="917" y="8955"/>
                  </a:lnTo>
                  <a:lnTo>
                    <a:pt x="917" y="4982"/>
                  </a:lnTo>
                  <a:lnTo>
                    <a:pt x="3011" y="4982"/>
                  </a:lnTo>
                  <a:lnTo>
                    <a:pt x="3011" y="4316"/>
                  </a:lnTo>
                  <a:lnTo>
                    <a:pt x="917" y="4316"/>
                  </a:lnTo>
                  <a:lnTo>
                    <a:pt x="917" y="702"/>
                  </a:lnTo>
                  <a:lnTo>
                    <a:pt x="3485" y="702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1"/>
            <p:cNvSpPr/>
            <p:nvPr/>
          </p:nvSpPr>
          <p:spPr>
            <a:xfrm>
              <a:off x="4999325" y="5231925"/>
              <a:ext cx="117775" cy="240825"/>
            </a:xfrm>
            <a:custGeom>
              <a:rect b="b" l="l" r="r" t="t"/>
              <a:pathLst>
                <a:path extrusionOk="0" h="9633" w="4711">
                  <a:moveTo>
                    <a:pt x="2161" y="679"/>
                  </a:moveTo>
                  <a:cubicBezTo>
                    <a:pt x="2742" y="679"/>
                    <a:pt x="3142" y="819"/>
                    <a:pt x="3359" y="1094"/>
                  </a:cubicBezTo>
                  <a:cubicBezTo>
                    <a:pt x="3577" y="1373"/>
                    <a:pt x="3687" y="1824"/>
                    <a:pt x="3687" y="2450"/>
                  </a:cubicBezTo>
                  <a:cubicBezTo>
                    <a:pt x="3687" y="3068"/>
                    <a:pt x="3571" y="3521"/>
                    <a:pt x="3343" y="3806"/>
                  </a:cubicBezTo>
                  <a:cubicBezTo>
                    <a:pt x="3111" y="4092"/>
                    <a:pt x="2708" y="4234"/>
                    <a:pt x="2129" y="4234"/>
                  </a:cubicBezTo>
                  <a:lnTo>
                    <a:pt x="903" y="4234"/>
                  </a:lnTo>
                  <a:lnTo>
                    <a:pt x="903" y="679"/>
                  </a:lnTo>
                  <a:lnTo>
                    <a:pt x="2151" y="679"/>
                  </a:lnTo>
                  <a:cubicBezTo>
                    <a:pt x="2154" y="679"/>
                    <a:pt x="2157" y="679"/>
                    <a:pt x="2161" y="679"/>
                  </a:cubicBezTo>
                  <a:close/>
                  <a:moveTo>
                    <a:pt x="1" y="0"/>
                  </a:moveTo>
                  <a:lnTo>
                    <a:pt x="1" y="9632"/>
                  </a:lnTo>
                  <a:lnTo>
                    <a:pt x="904" y="9632"/>
                  </a:lnTo>
                  <a:lnTo>
                    <a:pt x="904" y="4898"/>
                  </a:lnTo>
                  <a:lnTo>
                    <a:pt x="2415" y="4898"/>
                  </a:lnTo>
                  <a:lnTo>
                    <a:pt x="3831" y="9632"/>
                  </a:lnTo>
                  <a:lnTo>
                    <a:pt x="4710" y="9632"/>
                  </a:lnTo>
                  <a:lnTo>
                    <a:pt x="3234" y="4710"/>
                  </a:lnTo>
                  <a:cubicBezTo>
                    <a:pt x="3726" y="4607"/>
                    <a:pt x="4072" y="4357"/>
                    <a:pt x="4271" y="3960"/>
                  </a:cubicBezTo>
                  <a:cubicBezTo>
                    <a:pt x="4468" y="3564"/>
                    <a:pt x="4568" y="3060"/>
                    <a:pt x="4568" y="2450"/>
                  </a:cubicBezTo>
                  <a:cubicBezTo>
                    <a:pt x="4568" y="1648"/>
                    <a:pt x="4386" y="1040"/>
                    <a:pt x="4020" y="625"/>
                  </a:cubicBezTo>
                  <a:cubicBezTo>
                    <a:pt x="3656" y="209"/>
                    <a:pt x="3041" y="0"/>
                    <a:pt x="2178" y="0"/>
                  </a:cubicBez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1"/>
            <p:cNvSpPr/>
            <p:nvPr/>
          </p:nvSpPr>
          <p:spPr>
            <a:xfrm>
              <a:off x="5210650" y="5231925"/>
              <a:ext cx="87750" cy="240775"/>
            </a:xfrm>
            <a:custGeom>
              <a:rect b="b" l="l" r="r" t="t"/>
              <a:pathLst>
                <a:path extrusionOk="0" h="9631" w="3510">
                  <a:moveTo>
                    <a:pt x="1" y="0"/>
                  </a:moveTo>
                  <a:lnTo>
                    <a:pt x="1" y="9631"/>
                  </a:lnTo>
                  <a:lnTo>
                    <a:pt x="3510" y="9631"/>
                  </a:lnTo>
                  <a:lnTo>
                    <a:pt x="3510" y="8955"/>
                  </a:lnTo>
                  <a:lnTo>
                    <a:pt x="917" y="8955"/>
                  </a:lnTo>
                  <a:lnTo>
                    <a:pt x="917" y="4982"/>
                  </a:lnTo>
                  <a:lnTo>
                    <a:pt x="3011" y="4982"/>
                  </a:lnTo>
                  <a:lnTo>
                    <a:pt x="3011" y="4316"/>
                  </a:lnTo>
                  <a:lnTo>
                    <a:pt x="917" y="4316"/>
                  </a:lnTo>
                  <a:lnTo>
                    <a:pt x="917" y="702"/>
                  </a:lnTo>
                  <a:lnTo>
                    <a:pt x="3485" y="702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1"/>
            <p:cNvSpPr/>
            <p:nvPr/>
          </p:nvSpPr>
          <p:spPr>
            <a:xfrm>
              <a:off x="1331900" y="238125"/>
              <a:ext cx="4955150" cy="3296550"/>
            </a:xfrm>
            <a:custGeom>
              <a:rect b="b" l="l" r="r" t="t"/>
              <a:pathLst>
                <a:path extrusionOk="0" h="131862" w="198206">
                  <a:moveTo>
                    <a:pt x="131192" y="0"/>
                  </a:moveTo>
                  <a:lnTo>
                    <a:pt x="69306" y="62468"/>
                  </a:lnTo>
                  <a:lnTo>
                    <a:pt x="21796" y="62691"/>
                  </a:lnTo>
                  <a:lnTo>
                    <a:pt x="70949" y="13075"/>
                  </a:lnTo>
                  <a:lnTo>
                    <a:pt x="86668" y="28647"/>
                  </a:lnTo>
                  <a:lnTo>
                    <a:pt x="93033" y="22220"/>
                  </a:lnTo>
                  <a:lnTo>
                    <a:pt x="70888" y="282"/>
                  </a:lnTo>
                  <a:lnTo>
                    <a:pt x="0" y="71840"/>
                  </a:lnTo>
                  <a:lnTo>
                    <a:pt x="73096" y="71497"/>
                  </a:lnTo>
                  <a:lnTo>
                    <a:pt x="131253" y="12792"/>
                  </a:lnTo>
                  <a:lnTo>
                    <a:pt x="185413" y="66446"/>
                  </a:lnTo>
                  <a:lnTo>
                    <a:pt x="129894" y="122490"/>
                  </a:lnTo>
                  <a:lnTo>
                    <a:pt x="82383" y="122713"/>
                  </a:lnTo>
                  <a:lnTo>
                    <a:pt x="137902" y="66671"/>
                  </a:lnTo>
                  <a:lnTo>
                    <a:pt x="115754" y="44729"/>
                  </a:lnTo>
                  <a:lnTo>
                    <a:pt x="109388" y="51156"/>
                  </a:lnTo>
                  <a:lnTo>
                    <a:pt x="125109" y="66730"/>
                  </a:lnTo>
                  <a:lnTo>
                    <a:pt x="60588" y="131861"/>
                  </a:lnTo>
                  <a:lnTo>
                    <a:pt x="133685" y="131519"/>
                  </a:lnTo>
                  <a:lnTo>
                    <a:pt x="198206" y="66387"/>
                  </a:lnTo>
                  <a:lnTo>
                    <a:pt x="131192" y="0"/>
                  </a:lnTo>
                  <a:close/>
                </a:path>
              </a:pathLst>
            </a:custGeom>
            <a:solidFill>
              <a:srgbClr val="030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61"/>
          <p:cNvSpPr txBox="1"/>
          <p:nvPr>
            <p:ph idx="2" type="subTitle"/>
          </p:nvPr>
        </p:nvSpPr>
        <p:spPr>
          <a:xfrm>
            <a:off x="960250" y="1592500"/>
            <a:ext cx="3273600" cy="23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State Population and Total NonProfits are highly correlated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with other countries might show a stronger correlation between: No. of NonProfits and Disaster Relief 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Target Variable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e.g. No. of affected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Maybe try a Neural Network like TabNet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" name="Google Shape;707;p6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08" name="Google Shape;708;p6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6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11" name="Google Shape;711;p61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712" name="Google Shape;712;p6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6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272" y="1066447"/>
            <a:ext cx="4486199" cy="33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Thank-you</a:t>
            </a:r>
            <a:endParaRPr/>
          </a:p>
        </p:txBody>
      </p:sp>
      <p:sp>
        <p:nvSpPr>
          <p:cNvPr id="720" name="Google Shape;720;p6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722" name="Google Shape;722;p6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6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725" name="Google Shape;725;p62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000"/>
          </a:p>
        </p:txBody>
      </p:sp>
      <p:sp>
        <p:nvSpPr>
          <p:cNvPr id="726" name="Google Shape;726;p6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7" name="Google Shape;727;p6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Figure out if NonProfits reduce the number of days a disaster lasts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Predict the number of days a disaster lasts</a:t>
            </a:r>
            <a:endParaRPr/>
          </a:p>
        </p:txBody>
      </p:sp>
      <p:sp>
        <p:nvSpPr>
          <p:cNvPr id="292" name="Google Shape;292;p49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293" name="Google Shape;293;p4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4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95" name="Google Shape;295;p4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4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298" name="Google Shape;298;p49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299" name="Google Shape;299;p4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250" y="1553964"/>
            <a:ext cx="2914899" cy="20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/>
        </p:nvSpPr>
        <p:spPr>
          <a:xfrm>
            <a:off x="1158925" y="3745825"/>
            <a:ext cx="64587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Did you know: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NonProfit Sector grew faster in terms of employment and wages than the Government or Business sector in the U.S from 2000 - 2010 - NonProfitPro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>
            <a:hlinkClick action="ppaction://hlinksldjump" r:id="rId3"/>
          </p:cNvPr>
          <p:cNvSpPr txBox="1"/>
          <p:nvPr>
            <p:ph idx="4" type="title"/>
          </p:nvPr>
        </p:nvSpPr>
        <p:spPr>
          <a:xfrm>
            <a:off x="2248500" y="1772447"/>
            <a:ext cx="657000" cy="7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8" name="Google Shape;308;p50"/>
          <p:cNvSpPr txBox="1"/>
          <p:nvPr>
            <p:ph idx="5" type="subTitle"/>
          </p:nvPr>
        </p:nvSpPr>
        <p:spPr>
          <a:xfrm flipH="1">
            <a:off x="2910906" y="200870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309" name="Google Shape;309;p50">
            <a:hlinkClick action="ppaction://hlinksldjump" r:id="rId4"/>
          </p:cNvPr>
          <p:cNvSpPr txBox="1"/>
          <p:nvPr>
            <p:ph idx="13" type="title"/>
          </p:nvPr>
        </p:nvSpPr>
        <p:spPr>
          <a:xfrm>
            <a:off x="2248500" y="3275277"/>
            <a:ext cx="657000" cy="7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0" name="Google Shape;310;p50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analysis I performed on the data</a:t>
            </a:r>
            <a:endParaRPr/>
          </a:p>
        </p:txBody>
      </p:sp>
      <p:sp>
        <p:nvSpPr>
          <p:cNvPr id="311" name="Google Shape;311;p50"/>
          <p:cNvSpPr txBox="1"/>
          <p:nvPr>
            <p:ph idx="1" type="subTitle"/>
          </p:nvPr>
        </p:nvSpPr>
        <p:spPr>
          <a:xfrm flipH="1">
            <a:off x="2910906" y="1259025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312" name="Google Shape;312;p50">
            <a:hlinkClick action="ppaction://hlinksldjump" r:id="rId5"/>
          </p:cNvPr>
          <p:cNvSpPr txBox="1"/>
          <p:nvPr>
            <p:ph idx="7" type="title"/>
          </p:nvPr>
        </p:nvSpPr>
        <p:spPr>
          <a:xfrm>
            <a:off x="2248500" y="2522122"/>
            <a:ext cx="657000" cy="7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3" name="Google Shape;313;p50">
            <a:hlinkClick action="ppaction://hlinksldjump" r:id="rId6"/>
          </p:cNvPr>
          <p:cNvSpPr txBox="1"/>
          <p:nvPr>
            <p:ph idx="2" type="title"/>
          </p:nvPr>
        </p:nvSpPr>
        <p:spPr>
          <a:xfrm>
            <a:off x="2248500" y="1022775"/>
            <a:ext cx="657000" cy="7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50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5" name="Google Shape;315;p50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the data collected from </a:t>
            </a:r>
            <a:r>
              <a:rPr lang="en"/>
              <a:t>various</a:t>
            </a:r>
            <a:r>
              <a:rPr lang="en"/>
              <a:t> resources</a:t>
            </a:r>
            <a:endParaRPr/>
          </a:p>
        </p:txBody>
      </p:sp>
      <p:sp>
        <p:nvSpPr>
          <p:cNvPr id="316" name="Google Shape;316;p50"/>
          <p:cNvSpPr txBox="1"/>
          <p:nvPr>
            <p:ph idx="8" type="subTitle"/>
          </p:nvPr>
        </p:nvSpPr>
        <p:spPr>
          <a:xfrm flipH="1">
            <a:off x="2910906" y="2759849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317" name="Google Shape;317;p50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used to predict how long a disaster lasts</a:t>
            </a:r>
            <a:endParaRPr/>
          </a:p>
        </p:txBody>
      </p:sp>
      <p:sp>
        <p:nvSpPr>
          <p:cNvPr id="318" name="Google Shape;318;p50"/>
          <p:cNvSpPr txBox="1"/>
          <p:nvPr>
            <p:ph idx="14" type="subTitle"/>
          </p:nvPr>
        </p:nvSpPr>
        <p:spPr>
          <a:xfrm flipH="1">
            <a:off x="2910999" y="3511525"/>
            <a:ext cx="19851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Developments</a:t>
            </a:r>
            <a:endParaRPr/>
          </a:p>
        </p:txBody>
      </p:sp>
      <p:sp>
        <p:nvSpPr>
          <p:cNvPr id="319" name="Google Shape;319;p50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I like to explore further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5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22" name="Google Shape;322;p5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50">
            <a:hlinkClick action="ppaction://hlinksldjump" r:id="rId7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25" name="Google Shape;325;p50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6" name="Google Shape;326;p5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7" name="Google Shape;327;p50"/>
          <p:cNvGrpSpPr/>
          <p:nvPr/>
        </p:nvGrpSpPr>
        <p:grpSpPr>
          <a:xfrm>
            <a:off x="4688106" y="1401375"/>
            <a:ext cx="464700" cy="2252500"/>
            <a:chOff x="4688106" y="1401375"/>
            <a:chExt cx="464700" cy="2252500"/>
          </a:xfrm>
        </p:grpSpPr>
        <p:cxnSp>
          <p:nvCxnSpPr>
            <p:cNvPr id="328" name="Google Shape;328;p50"/>
            <p:cNvCxnSpPr>
              <a:stCxn id="311" idx="1"/>
              <a:endCxn id="315" idx="1"/>
            </p:cNvCxnSpPr>
            <p:nvPr/>
          </p:nvCxnSpPr>
          <p:spPr>
            <a:xfrm>
              <a:off x="4690206" y="1401375"/>
              <a:ext cx="462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29" name="Google Shape;329;p50"/>
            <p:cNvCxnSpPr>
              <a:stCxn id="308" idx="1"/>
              <a:endCxn id="310" idx="1"/>
            </p:cNvCxnSpPr>
            <p:nvPr/>
          </p:nvCxnSpPr>
          <p:spPr>
            <a:xfrm>
              <a:off x="4688106" y="2151050"/>
              <a:ext cx="45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30" name="Google Shape;330;p50"/>
            <p:cNvCxnSpPr>
              <a:stCxn id="316" idx="1"/>
              <a:endCxn id="317" idx="1"/>
            </p:cNvCxnSpPr>
            <p:nvPr/>
          </p:nvCxnSpPr>
          <p:spPr>
            <a:xfrm>
              <a:off x="4690206" y="2902199"/>
              <a:ext cx="453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31" name="Google Shape;331;p50"/>
            <p:cNvCxnSpPr>
              <a:stCxn id="318" idx="1"/>
              <a:endCxn id="319" idx="1"/>
            </p:cNvCxnSpPr>
            <p:nvPr/>
          </p:nvCxnSpPr>
          <p:spPr>
            <a:xfrm>
              <a:off x="4896099" y="3653875"/>
              <a:ext cx="24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332" name="Google Shape;332;p5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5112425" y="2227050"/>
            <a:ext cx="355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338" name="Google Shape;338;p51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9" name="Google Shape;339;p5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5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41" name="Google Shape;341;p5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5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44" name="Google Shape;344;p51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45" name="Google Shape;345;p5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7" name="Google Shape;347;p51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348" name="Google Shape;348;p51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1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>
            <a:hlinkClick action="ppaction://hlinksldjump" r:id="rId3"/>
          </p:cNvPr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774675" y="1714700"/>
            <a:ext cx="20736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dataset - Federally declared disasters by FEMA</a:t>
            </a:r>
            <a:endParaRPr/>
          </a:p>
        </p:txBody>
      </p:sp>
      <p:sp>
        <p:nvSpPr>
          <p:cNvPr id="356" name="Google Shape;356;p52"/>
          <p:cNvSpPr txBox="1"/>
          <p:nvPr>
            <p:ph idx="3" type="subTitle"/>
          </p:nvPr>
        </p:nvSpPr>
        <p:spPr>
          <a:xfrm>
            <a:off x="3598650" y="17350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Web scraping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population and Total Area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2"/>
          <p:cNvSpPr txBox="1"/>
          <p:nvPr>
            <p:ph idx="5" type="subTitle"/>
          </p:nvPr>
        </p:nvSpPr>
        <p:spPr>
          <a:xfrm>
            <a:off x="6494850" y="1689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 data for analysis and prediction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>
            <p:ph idx="7" type="subTitle"/>
          </p:nvPr>
        </p:nvSpPr>
        <p:spPr>
          <a:xfrm>
            <a:off x="5039888" y="34934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Restructure datasets combine information from all sources</a:t>
            </a:r>
            <a:endParaRPr/>
          </a:p>
        </p:txBody>
      </p:sp>
      <p:sp>
        <p:nvSpPr>
          <p:cNvPr id="359" name="Google Shape;359;p52"/>
          <p:cNvSpPr txBox="1"/>
          <p:nvPr>
            <p:ph idx="9" type="subTitle"/>
          </p:nvPr>
        </p:nvSpPr>
        <p:spPr>
          <a:xfrm>
            <a:off x="2157413" y="35054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Charity Navigator APIs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2">
            <a:hlinkClick action="ppaction://hlinksldjump" r:id="rId4"/>
          </p:cNvPr>
          <p:cNvSpPr txBox="1"/>
          <p:nvPr>
            <p:ph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1" name="Google Shape;361;p52">
            <a:hlinkClick action="ppaction://hlinksldjump" r:id="rId5"/>
          </p:cNvPr>
          <p:cNvSpPr txBox="1"/>
          <p:nvPr>
            <p:ph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2" name="Google Shape;362;p52">
            <a:hlinkClick action="ppaction://hlinksldjump" r:id="rId6"/>
          </p:cNvPr>
          <p:cNvSpPr txBox="1"/>
          <p:nvPr>
            <p:ph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3" name="Google Shape;363;p52">
            <a:hlinkClick action="ppaction://hlinksldjump" r:id="rId7"/>
          </p:cNvPr>
          <p:cNvSpPr txBox="1"/>
          <p:nvPr>
            <p:ph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5" name="Google Shape;365;p52"/>
          <p:cNvCxnSpPr>
            <a:stCxn id="360" idx="0"/>
          </p:cNvCxnSpPr>
          <p:nvPr/>
        </p:nvCxnSpPr>
        <p:spPr>
          <a:xfrm rot="10800000">
            <a:off x="45720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6" name="Google Shape;366;p52"/>
          <p:cNvCxnSpPr>
            <a:stCxn id="361" idx="0"/>
          </p:cNvCxnSpPr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7" name="Google Shape;367;p52"/>
          <p:cNvCxnSpPr>
            <a:stCxn id="363" idx="0"/>
          </p:cNvCxnSpPr>
          <p:nvPr/>
        </p:nvCxnSpPr>
        <p:spPr>
          <a:xfrm rot="10800000">
            <a:off x="3130775" y="-71785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8" name="Google Shape;368;p52"/>
          <p:cNvCxnSpPr>
            <a:stCxn id="362" idx="0"/>
          </p:cNvCxnSpPr>
          <p:nvPr/>
        </p:nvCxnSpPr>
        <p:spPr>
          <a:xfrm rot="10800000">
            <a:off x="6013250" y="-28822"/>
            <a:ext cx="0" cy="303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69" name="Google Shape;369;p5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5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71" name="Google Shape;371;p5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52">
            <a:hlinkClick action="ppaction://hlinksldjump" r:id="rId8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74" name="Google Shape;374;p52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5" name="Google Shape;375;p5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5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382" name="Google Shape;382;p53"/>
          <p:cNvSpPr txBox="1"/>
          <p:nvPr>
            <p:ph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3" name="Google Shape;383;p5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5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85" name="Google Shape;385;p5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5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88" name="Google Shape;388;p5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/>
          </a:p>
        </p:txBody>
      </p:sp>
      <p:sp>
        <p:nvSpPr>
          <p:cNvPr id="389" name="Google Shape;389;p5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1" name="Google Shape;391;p53"/>
          <p:cNvGrpSpPr/>
          <p:nvPr/>
        </p:nvGrpSpPr>
        <p:grpSpPr>
          <a:xfrm>
            <a:off x="1105779" y="-58550"/>
            <a:ext cx="1230900" cy="2085600"/>
            <a:chOff x="3956550" y="-58550"/>
            <a:chExt cx="1230900" cy="2085600"/>
          </a:xfrm>
        </p:grpSpPr>
        <p:sp>
          <p:nvSpPr>
            <p:cNvPr id="392" name="Google Shape;392;p53"/>
            <p:cNvSpPr/>
            <p:nvPr/>
          </p:nvSpPr>
          <p:spPr>
            <a:xfrm>
              <a:off x="3956550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3"/>
            <p:cNvSpPr/>
            <p:nvPr/>
          </p:nvSpPr>
          <p:spPr>
            <a:xfrm rot="-5400000">
              <a:off x="4120350" y="348850"/>
              <a:ext cx="9033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3614675" y="355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NonProfits across United States</a:t>
            </a:r>
            <a:endParaRPr/>
          </a:p>
        </p:txBody>
      </p:sp>
      <p:sp>
        <p:nvSpPr>
          <p:cNvPr id="399" name="Google Shape;399;p54"/>
          <p:cNvSpPr/>
          <p:nvPr/>
        </p:nvSpPr>
        <p:spPr>
          <a:xfrm>
            <a:off x="3690870" y="3337670"/>
            <a:ext cx="128956" cy="237854"/>
          </a:xfrm>
          <a:custGeom>
            <a:rect b="b" l="l" r="r" t="t"/>
            <a:pathLst>
              <a:path extrusionOk="0" h="19743" w="10704">
                <a:moveTo>
                  <a:pt x="5485" y="1"/>
                </a:moveTo>
                <a:cubicBezTo>
                  <a:pt x="3476" y="1"/>
                  <a:pt x="2061" y="549"/>
                  <a:pt x="1237" y="1642"/>
                </a:cubicBezTo>
                <a:cubicBezTo>
                  <a:pt x="412" y="2736"/>
                  <a:pt x="1" y="4338"/>
                  <a:pt x="1" y="6447"/>
                </a:cubicBezTo>
                <a:lnTo>
                  <a:pt x="1" y="13321"/>
                </a:lnTo>
                <a:cubicBezTo>
                  <a:pt x="1" y="15366"/>
                  <a:pt x="415" y="16948"/>
                  <a:pt x="1248" y="18065"/>
                </a:cubicBezTo>
                <a:cubicBezTo>
                  <a:pt x="2081" y="19183"/>
                  <a:pt x="3497" y="19742"/>
                  <a:pt x="5494" y="19742"/>
                </a:cubicBezTo>
                <a:cubicBezTo>
                  <a:pt x="7412" y="19742"/>
                  <a:pt x="8760" y="19230"/>
                  <a:pt x="9537" y="18209"/>
                </a:cubicBezTo>
                <a:cubicBezTo>
                  <a:pt x="10313" y="17186"/>
                  <a:pt x="10702" y="15748"/>
                  <a:pt x="10702" y="13891"/>
                </a:cubicBezTo>
                <a:lnTo>
                  <a:pt x="10702" y="12345"/>
                </a:lnTo>
                <a:lnTo>
                  <a:pt x="7327" y="12345"/>
                </a:lnTo>
                <a:lnTo>
                  <a:pt x="7327" y="14082"/>
                </a:lnTo>
                <a:cubicBezTo>
                  <a:pt x="7325" y="14780"/>
                  <a:pt x="7289" y="15339"/>
                  <a:pt x="7217" y="15759"/>
                </a:cubicBezTo>
                <a:cubicBezTo>
                  <a:pt x="7147" y="16179"/>
                  <a:pt x="6981" y="16515"/>
                  <a:pt x="6719" y="16769"/>
                </a:cubicBezTo>
                <a:cubicBezTo>
                  <a:pt x="6456" y="17023"/>
                  <a:pt x="6056" y="17151"/>
                  <a:pt x="5518" y="17151"/>
                </a:cubicBezTo>
                <a:cubicBezTo>
                  <a:pt x="4772" y="17151"/>
                  <a:pt x="4257" y="16909"/>
                  <a:pt x="3972" y="16425"/>
                </a:cubicBezTo>
                <a:cubicBezTo>
                  <a:pt x="3687" y="15941"/>
                  <a:pt x="3544" y="15152"/>
                  <a:pt x="3544" y="14059"/>
                </a:cubicBezTo>
                <a:lnTo>
                  <a:pt x="3544" y="5709"/>
                </a:lnTo>
                <a:cubicBezTo>
                  <a:pt x="3544" y="5012"/>
                  <a:pt x="3585" y="4443"/>
                  <a:pt x="3674" y="4009"/>
                </a:cubicBezTo>
                <a:cubicBezTo>
                  <a:pt x="3762" y="3574"/>
                  <a:pt x="3949" y="3225"/>
                  <a:pt x="4233" y="2962"/>
                </a:cubicBezTo>
                <a:cubicBezTo>
                  <a:pt x="4520" y="2702"/>
                  <a:pt x="4948" y="2570"/>
                  <a:pt x="5518" y="2570"/>
                </a:cubicBezTo>
                <a:cubicBezTo>
                  <a:pt x="6073" y="2570"/>
                  <a:pt x="6481" y="2693"/>
                  <a:pt x="6742" y="2939"/>
                </a:cubicBezTo>
                <a:cubicBezTo>
                  <a:pt x="7006" y="3185"/>
                  <a:pt x="7168" y="3502"/>
                  <a:pt x="7230" y="3890"/>
                </a:cubicBezTo>
                <a:cubicBezTo>
                  <a:pt x="7294" y="4279"/>
                  <a:pt x="7327" y="4814"/>
                  <a:pt x="7327" y="5496"/>
                </a:cubicBezTo>
                <a:lnTo>
                  <a:pt x="7327" y="7162"/>
                </a:lnTo>
                <a:lnTo>
                  <a:pt x="10703" y="7162"/>
                </a:lnTo>
                <a:lnTo>
                  <a:pt x="10703" y="5542"/>
                </a:lnTo>
                <a:cubicBezTo>
                  <a:pt x="10703" y="3751"/>
                  <a:pt x="10306" y="2380"/>
                  <a:pt x="9514" y="1428"/>
                </a:cubicBezTo>
                <a:cubicBezTo>
                  <a:pt x="8721" y="477"/>
                  <a:pt x="7381" y="1"/>
                  <a:pt x="5494" y="1"/>
                </a:cubicBezTo>
                <a:cubicBezTo>
                  <a:pt x="5491" y="1"/>
                  <a:pt x="5488" y="1"/>
                  <a:pt x="5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4"/>
          <p:cNvSpPr/>
          <p:nvPr/>
        </p:nvSpPr>
        <p:spPr>
          <a:xfrm>
            <a:off x="3845596" y="3337670"/>
            <a:ext cx="133848" cy="237854"/>
          </a:xfrm>
          <a:custGeom>
            <a:rect b="b" l="l" r="r" t="t"/>
            <a:pathLst>
              <a:path extrusionOk="0" h="19743" w="11110">
                <a:moveTo>
                  <a:pt x="5566" y="2570"/>
                </a:moveTo>
                <a:cubicBezTo>
                  <a:pt x="6359" y="2570"/>
                  <a:pt x="6884" y="2810"/>
                  <a:pt x="7146" y="3284"/>
                </a:cubicBezTo>
                <a:cubicBezTo>
                  <a:pt x="7410" y="3759"/>
                  <a:pt x="7540" y="4464"/>
                  <a:pt x="7540" y="5401"/>
                </a:cubicBezTo>
                <a:lnTo>
                  <a:pt x="7540" y="14272"/>
                </a:lnTo>
                <a:cubicBezTo>
                  <a:pt x="7540" y="15206"/>
                  <a:pt x="7404" y="15921"/>
                  <a:pt x="7135" y="16413"/>
                </a:cubicBezTo>
                <a:cubicBezTo>
                  <a:pt x="6864" y="16904"/>
                  <a:pt x="6341" y="17151"/>
                  <a:pt x="5566" y="17151"/>
                </a:cubicBezTo>
                <a:cubicBezTo>
                  <a:pt x="4774" y="17151"/>
                  <a:pt x="4242" y="16905"/>
                  <a:pt x="3973" y="16413"/>
                </a:cubicBezTo>
                <a:cubicBezTo>
                  <a:pt x="3703" y="15921"/>
                  <a:pt x="3568" y="15208"/>
                  <a:pt x="3568" y="14272"/>
                </a:cubicBezTo>
                <a:lnTo>
                  <a:pt x="3568" y="5401"/>
                </a:lnTo>
                <a:cubicBezTo>
                  <a:pt x="3568" y="4481"/>
                  <a:pt x="3703" y="3779"/>
                  <a:pt x="3973" y="3295"/>
                </a:cubicBezTo>
                <a:cubicBezTo>
                  <a:pt x="4242" y="2812"/>
                  <a:pt x="4772" y="2570"/>
                  <a:pt x="5566" y="2570"/>
                </a:cubicBezTo>
                <a:close/>
                <a:moveTo>
                  <a:pt x="5566" y="1"/>
                </a:moveTo>
                <a:cubicBezTo>
                  <a:pt x="3567" y="1"/>
                  <a:pt x="2140" y="524"/>
                  <a:pt x="1284" y="1570"/>
                </a:cubicBezTo>
                <a:cubicBezTo>
                  <a:pt x="428" y="2616"/>
                  <a:pt x="0" y="4163"/>
                  <a:pt x="0" y="6209"/>
                </a:cubicBezTo>
                <a:lnTo>
                  <a:pt x="0" y="13439"/>
                </a:lnTo>
                <a:cubicBezTo>
                  <a:pt x="0" y="15502"/>
                  <a:pt x="428" y="17068"/>
                  <a:pt x="1284" y="18137"/>
                </a:cubicBezTo>
                <a:cubicBezTo>
                  <a:pt x="2140" y="19206"/>
                  <a:pt x="3568" y="19742"/>
                  <a:pt x="5566" y="19742"/>
                </a:cubicBezTo>
                <a:cubicBezTo>
                  <a:pt x="7533" y="19742"/>
                  <a:pt x="8948" y="19203"/>
                  <a:pt x="9813" y="18125"/>
                </a:cubicBezTo>
                <a:cubicBezTo>
                  <a:pt x="10675" y="17046"/>
                  <a:pt x="11108" y="15484"/>
                  <a:pt x="11108" y="13439"/>
                </a:cubicBezTo>
                <a:lnTo>
                  <a:pt x="11108" y="6209"/>
                </a:lnTo>
                <a:cubicBezTo>
                  <a:pt x="11110" y="4163"/>
                  <a:pt x="10682" y="2616"/>
                  <a:pt x="9824" y="1570"/>
                </a:cubicBezTo>
                <a:cubicBezTo>
                  <a:pt x="8966" y="524"/>
                  <a:pt x="7546" y="1"/>
                  <a:pt x="55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4"/>
          <p:cNvSpPr/>
          <p:nvPr/>
        </p:nvSpPr>
        <p:spPr>
          <a:xfrm>
            <a:off x="4010056" y="3340260"/>
            <a:ext cx="161918" cy="232131"/>
          </a:xfrm>
          <a:custGeom>
            <a:rect b="b" l="l" r="r" t="t"/>
            <a:pathLst>
              <a:path extrusionOk="0" h="19268" w="13440">
                <a:moveTo>
                  <a:pt x="333" y="1"/>
                </a:moveTo>
                <a:lnTo>
                  <a:pt x="0" y="19266"/>
                </a:lnTo>
                <a:lnTo>
                  <a:pt x="2640" y="19266"/>
                </a:lnTo>
                <a:lnTo>
                  <a:pt x="2903" y="5827"/>
                </a:lnTo>
                <a:lnTo>
                  <a:pt x="5685" y="19266"/>
                </a:lnTo>
                <a:lnTo>
                  <a:pt x="7802" y="19266"/>
                </a:lnTo>
                <a:lnTo>
                  <a:pt x="10539" y="5876"/>
                </a:lnTo>
                <a:lnTo>
                  <a:pt x="10823" y="19268"/>
                </a:lnTo>
                <a:lnTo>
                  <a:pt x="13440" y="19268"/>
                </a:lnTo>
                <a:lnTo>
                  <a:pt x="13082" y="1"/>
                </a:lnTo>
                <a:lnTo>
                  <a:pt x="9537" y="1"/>
                </a:lnTo>
                <a:lnTo>
                  <a:pt x="6708" y="13344"/>
                </a:lnTo>
                <a:lnTo>
                  <a:pt x="3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/>
          <p:nvPr/>
        </p:nvSpPr>
        <p:spPr>
          <a:xfrm>
            <a:off x="4206358" y="3340260"/>
            <a:ext cx="127535" cy="232119"/>
          </a:xfrm>
          <a:custGeom>
            <a:rect b="b" l="l" r="r" t="t"/>
            <a:pathLst>
              <a:path extrusionOk="0" h="19267" w="10586">
                <a:moveTo>
                  <a:pt x="4853" y="2474"/>
                </a:moveTo>
                <a:cubicBezTo>
                  <a:pt x="5566" y="2474"/>
                  <a:pt x="6091" y="2577"/>
                  <a:pt x="6433" y="2783"/>
                </a:cubicBezTo>
                <a:cubicBezTo>
                  <a:pt x="6776" y="2988"/>
                  <a:pt x="7001" y="3293"/>
                  <a:pt x="7112" y="3698"/>
                </a:cubicBezTo>
                <a:cubicBezTo>
                  <a:pt x="7224" y="4103"/>
                  <a:pt x="7279" y="4686"/>
                  <a:pt x="7279" y="5446"/>
                </a:cubicBezTo>
                <a:cubicBezTo>
                  <a:pt x="7279" y="6493"/>
                  <a:pt x="7112" y="7219"/>
                  <a:pt x="6779" y="7622"/>
                </a:cubicBezTo>
                <a:cubicBezTo>
                  <a:pt x="6446" y="8027"/>
                  <a:pt x="5804" y="8229"/>
                  <a:pt x="4853" y="8229"/>
                </a:cubicBezTo>
                <a:lnTo>
                  <a:pt x="3496" y="8229"/>
                </a:lnTo>
                <a:lnTo>
                  <a:pt x="3496" y="2474"/>
                </a:lnTo>
                <a:close/>
                <a:moveTo>
                  <a:pt x="1" y="1"/>
                </a:moveTo>
                <a:lnTo>
                  <a:pt x="1" y="19266"/>
                </a:lnTo>
                <a:lnTo>
                  <a:pt x="3495" y="19266"/>
                </a:lnTo>
                <a:lnTo>
                  <a:pt x="3495" y="10704"/>
                </a:lnTo>
                <a:lnTo>
                  <a:pt x="5422" y="10704"/>
                </a:lnTo>
                <a:cubicBezTo>
                  <a:pt x="8863" y="10704"/>
                  <a:pt x="10585" y="8960"/>
                  <a:pt x="10585" y="5471"/>
                </a:cubicBezTo>
                <a:cubicBezTo>
                  <a:pt x="10585" y="1824"/>
                  <a:pt x="8944" y="1"/>
                  <a:pt x="56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/>
          <p:nvPr/>
        </p:nvSpPr>
        <p:spPr>
          <a:xfrm>
            <a:off x="4333604" y="3340260"/>
            <a:ext cx="138113" cy="232131"/>
          </a:xfrm>
          <a:custGeom>
            <a:rect b="b" l="l" r="r" t="t"/>
            <a:pathLst>
              <a:path extrusionOk="0" h="19268" w="11464">
                <a:moveTo>
                  <a:pt x="5754" y="4495"/>
                </a:moveTo>
                <a:lnTo>
                  <a:pt x="7063" y="12583"/>
                </a:lnTo>
                <a:lnTo>
                  <a:pt x="4447" y="12583"/>
                </a:lnTo>
                <a:lnTo>
                  <a:pt x="5754" y="4495"/>
                </a:lnTo>
                <a:close/>
                <a:moveTo>
                  <a:pt x="3852" y="1"/>
                </a:moveTo>
                <a:lnTo>
                  <a:pt x="0" y="19268"/>
                </a:lnTo>
                <a:lnTo>
                  <a:pt x="3306" y="19268"/>
                </a:lnTo>
                <a:lnTo>
                  <a:pt x="4090" y="14819"/>
                </a:lnTo>
                <a:lnTo>
                  <a:pt x="7445" y="14819"/>
                </a:lnTo>
                <a:lnTo>
                  <a:pt x="8204" y="19268"/>
                </a:lnTo>
                <a:lnTo>
                  <a:pt x="11464" y="19268"/>
                </a:lnTo>
                <a:lnTo>
                  <a:pt x="761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4494920" y="3340260"/>
            <a:ext cx="120909" cy="232131"/>
          </a:xfrm>
          <a:custGeom>
            <a:rect b="b" l="l" r="r" t="t"/>
            <a:pathLst>
              <a:path extrusionOk="0" h="19268" w="10036">
                <a:moveTo>
                  <a:pt x="0" y="1"/>
                </a:moveTo>
                <a:lnTo>
                  <a:pt x="0" y="19266"/>
                </a:lnTo>
                <a:lnTo>
                  <a:pt x="2996" y="19266"/>
                </a:lnTo>
                <a:lnTo>
                  <a:pt x="2996" y="7754"/>
                </a:lnTo>
                <a:lnTo>
                  <a:pt x="7706" y="19268"/>
                </a:lnTo>
                <a:lnTo>
                  <a:pt x="10036" y="19268"/>
                </a:lnTo>
                <a:lnTo>
                  <a:pt x="10036" y="1"/>
                </a:lnTo>
                <a:lnTo>
                  <a:pt x="7135" y="1"/>
                </a:lnTo>
                <a:lnTo>
                  <a:pt x="7135" y="10989"/>
                </a:lnTo>
                <a:lnTo>
                  <a:pt x="24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4636466" y="3340260"/>
            <a:ext cx="133812" cy="232119"/>
          </a:xfrm>
          <a:custGeom>
            <a:rect b="b" l="l" r="r" t="t"/>
            <a:pathLst>
              <a:path extrusionOk="0" h="19267" w="11107">
                <a:moveTo>
                  <a:pt x="0" y="1"/>
                </a:moveTo>
                <a:lnTo>
                  <a:pt x="3900" y="11915"/>
                </a:lnTo>
                <a:lnTo>
                  <a:pt x="3900" y="19266"/>
                </a:lnTo>
                <a:lnTo>
                  <a:pt x="7255" y="19266"/>
                </a:lnTo>
                <a:lnTo>
                  <a:pt x="7255" y="11915"/>
                </a:lnTo>
                <a:lnTo>
                  <a:pt x="11106" y="1"/>
                </a:lnTo>
                <a:lnTo>
                  <a:pt x="7896" y="1"/>
                </a:lnTo>
                <a:lnTo>
                  <a:pt x="5661" y="7636"/>
                </a:lnTo>
                <a:lnTo>
                  <a:pt x="32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4"/>
          <p:cNvSpPr/>
          <p:nvPr/>
        </p:nvSpPr>
        <p:spPr>
          <a:xfrm>
            <a:off x="4860254" y="3340260"/>
            <a:ext cx="120933" cy="232131"/>
          </a:xfrm>
          <a:custGeom>
            <a:rect b="b" l="l" r="r" t="t"/>
            <a:pathLst>
              <a:path extrusionOk="0" h="19268" w="10038">
                <a:moveTo>
                  <a:pt x="1" y="1"/>
                </a:moveTo>
                <a:lnTo>
                  <a:pt x="1" y="19268"/>
                </a:lnTo>
                <a:lnTo>
                  <a:pt x="2998" y="19268"/>
                </a:lnTo>
                <a:lnTo>
                  <a:pt x="2998" y="7755"/>
                </a:lnTo>
                <a:lnTo>
                  <a:pt x="7707" y="19268"/>
                </a:lnTo>
                <a:lnTo>
                  <a:pt x="10038" y="19268"/>
                </a:lnTo>
                <a:lnTo>
                  <a:pt x="10038" y="1"/>
                </a:lnTo>
                <a:lnTo>
                  <a:pt x="7135" y="1"/>
                </a:lnTo>
                <a:lnTo>
                  <a:pt x="7135" y="10989"/>
                </a:lnTo>
                <a:lnTo>
                  <a:pt x="24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5004679" y="3340260"/>
            <a:ext cx="138125" cy="232131"/>
          </a:xfrm>
          <a:custGeom>
            <a:rect b="b" l="l" r="r" t="t"/>
            <a:pathLst>
              <a:path extrusionOk="0" h="19268" w="11465">
                <a:moveTo>
                  <a:pt x="5755" y="4495"/>
                </a:moveTo>
                <a:lnTo>
                  <a:pt x="7063" y="12583"/>
                </a:lnTo>
                <a:lnTo>
                  <a:pt x="4448" y="12583"/>
                </a:lnTo>
                <a:lnTo>
                  <a:pt x="5755" y="4495"/>
                </a:lnTo>
                <a:close/>
                <a:moveTo>
                  <a:pt x="3853" y="1"/>
                </a:moveTo>
                <a:lnTo>
                  <a:pt x="1" y="19268"/>
                </a:lnTo>
                <a:lnTo>
                  <a:pt x="3307" y="19268"/>
                </a:lnTo>
                <a:lnTo>
                  <a:pt x="4090" y="14819"/>
                </a:lnTo>
                <a:lnTo>
                  <a:pt x="7445" y="14819"/>
                </a:lnTo>
                <a:lnTo>
                  <a:pt x="8206" y="19268"/>
                </a:lnTo>
                <a:lnTo>
                  <a:pt x="11464" y="19268"/>
                </a:lnTo>
                <a:lnTo>
                  <a:pt x="76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/>
          <p:nvPr/>
        </p:nvSpPr>
        <p:spPr>
          <a:xfrm>
            <a:off x="5165405" y="3340260"/>
            <a:ext cx="161930" cy="232131"/>
          </a:xfrm>
          <a:custGeom>
            <a:rect b="b" l="l" r="r" t="t"/>
            <a:pathLst>
              <a:path extrusionOk="0" h="19268" w="13441">
                <a:moveTo>
                  <a:pt x="334" y="1"/>
                </a:moveTo>
                <a:lnTo>
                  <a:pt x="1" y="19268"/>
                </a:lnTo>
                <a:lnTo>
                  <a:pt x="2641" y="19268"/>
                </a:lnTo>
                <a:lnTo>
                  <a:pt x="2903" y="5828"/>
                </a:lnTo>
                <a:lnTo>
                  <a:pt x="5686" y="19268"/>
                </a:lnTo>
                <a:lnTo>
                  <a:pt x="7801" y="19268"/>
                </a:lnTo>
                <a:lnTo>
                  <a:pt x="10540" y="5876"/>
                </a:lnTo>
                <a:lnTo>
                  <a:pt x="10823" y="19268"/>
                </a:lnTo>
                <a:lnTo>
                  <a:pt x="13440" y="19268"/>
                </a:lnTo>
                <a:lnTo>
                  <a:pt x="13083" y="1"/>
                </a:lnTo>
                <a:lnTo>
                  <a:pt x="9538" y="1"/>
                </a:lnTo>
                <a:lnTo>
                  <a:pt x="6708" y="13344"/>
                </a:lnTo>
                <a:lnTo>
                  <a:pt x="397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/>
          <p:nvPr/>
        </p:nvSpPr>
        <p:spPr>
          <a:xfrm>
            <a:off x="5361719" y="3340260"/>
            <a:ext cx="97994" cy="232119"/>
          </a:xfrm>
          <a:custGeom>
            <a:rect b="b" l="l" r="r" t="t"/>
            <a:pathLst>
              <a:path extrusionOk="0" h="19267" w="8134">
                <a:moveTo>
                  <a:pt x="0" y="1"/>
                </a:moveTo>
                <a:lnTo>
                  <a:pt x="0" y="19266"/>
                </a:lnTo>
                <a:lnTo>
                  <a:pt x="8133" y="19266"/>
                </a:lnTo>
                <a:lnTo>
                  <a:pt x="8133" y="16864"/>
                </a:lnTo>
                <a:lnTo>
                  <a:pt x="3496" y="16864"/>
                </a:lnTo>
                <a:lnTo>
                  <a:pt x="3496" y="10466"/>
                </a:lnTo>
                <a:lnTo>
                  <a:pt x="7112" y="10466"/>
                </a:lnTo>
                <a:lnTo>
                  <a:pt x="7112" y="8016"/>
                </a:lnTo>
                <a:lnTo>
                  <a:pt x="3495" y="8016"/>
                </a:lnTo>
                <a:lnTo>
                  <a:pt x="3495" y="2474"/>
                </a:lnTo>
                <a:lnTo>
                  <a:pt x="8084" y="2474"/>
                </a:lnTo>
                <a:lnTo>
                  <a:pt x="8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3378057" y="1309690"/>
            <a:ext cx="2387887" cy="1588607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4"/>
          <p:cNvSpPr txBox="1"/>
          <p:nvPr>
            <p:ph idx="4294967295" type="subTitle"/>
          </p:nvPr>
        </p:nvSpPr>
        <p:spPr>
          <a:xfrm>
            <a:off x="3523070" y="3575525"/>
            <a:ext cx="2064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YOUR TAGLINE HERE</a:t>
            </a:r>
            <a:endParaRPr sz="1200"/>
          </a:p>
        </p:txBody>
      </p:sp>
      <p:sp>
        <p:nvSpPr>
          <p:cNvPr id="412" name="Google Shape;412;p5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54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14" name="Google Shape;414;p5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54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17" name="Google Shape;417;p54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418" name="Google Shape;418;p5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5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544" y="870315"/>
            <a:ext cx="7259632" cy="40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title"/>
          </p:nvPr>
        </p:nvSpPr>
        <p:spPr>
          <a:xfrm>
            <a:off x="3614675" y="355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No. of Days a Disaster Lasts</a:t>
            </a:r>
            <a:endParaRPr/>
          </a:p>
        </p:txBody>
      </p:sp>
      <p:sp>
        <p:nvSpPr>
          <p:cNvPr id="426" name="Google Shape;426;p55"/>
          <p:cNvSpPr/>
          <p:nvPr/>
        </p:nvSpPr>
        <p:spPr>
          <a:xfrm>
            <a:off x="3690870" y="3337670"/>
            <a:ext cx="128956" cy="237854"/>
          </a:xfrm>
          <a:custGeom>
            <a:rect b="b" l="l" r="r" t="t"/>
            <a:pathLst>
              <a:path extrusionOk="0" h="19743" w="10704">
                <a:moveTo>
                  <a:pt x="5485" y="1"/>
                </a:moveTo>
                <a:cubicBezTo>
                  <a:pt x="3476" y="1"/>
                  <a:pt x="2061" y="549"/>
                  <a:pt x="1237" y="1642"/>
                </a:cubicBezTo>
                <a:cubicBezTo>
                  <a:pt x="412" y="2736"/>
                  <a:pt x="1" y="4338"/>
                  <a:pt x="1" y="6447"/>
                </a:cubicBezTo>
                <a:lnTo>
                  <a:pt x="1" y="13321"/>
                </a:lnTo>
                <a:cubicBezTo>
                  <a:pt x="1" y="15366"/>
                  <a:pt x="415" y="16948"/>
                  <a:pt x="1248" y="18065"/>
                </a:cubicBezTo>
                <a:cubicBezTo>
                  <a:pt x="2081" y="19183"/>
                  <a:pt x="3497" y="19742"/>
                  <a:pt x="5494" y="19742"/>
                </a:cubicBezTo>
                <a:cubicBezTo>
                  <a:pt x="7412" y="19742"/>
                  <a:pt x="8760" y="19230"/>
                  <a:pt x="9537" y="18209"/>
                </a:cubicBezTo>
                <a:cubicBezTo>
                  <a:pt x="10313" y="17186"/>
                  <a:pt x="10702" y="15748"/>
                  <a:pt x="10702" y="13891"/>
                </a:cubicBezTo>
                <a:lnTo>
                  <a:pt x="10702" y="12345"/>
                </a:lnTo>
                <a:lnTo>
                  <a:pt x="7327" y="12345"/>
                </a:lnTo>
                <a:lnTo>
                  <a:pt x="7327" y="14082"/>
                </a:lnTo>
                <a:cubicBezTo>
                  <a:pt x="7325" y="14780"/>
                  <a:pt x="7289" y="15339"/>
                  <a:pt x="7217" y="15759"/>
                </a:cubicBezTo>
                <a:cubicBezTo>
                  <a:pt x="7147" y="16179"/>
                  <a:pt x="6981" y="16515"/>
                  <a:pt x="6719" y="16769"/>
                </a:cubicBezTo>
                <a:cubicBezTo>
                  <a:pt x="6456" y="17023"/>
                  <a:pt x="6056" y="17151"/>
                  <a:pt x="5518" y="17151"/>
                </a:cubicBezTo>
                <a:cubicBezTo>
                  <a:pt x="4772" y="17151"/>
                  <a:pt x="4257" y="16909"/>
                  <a:pt x="3972" y="16425"/>
                </a:cubicBezTo>
                <a:cubicBezTo>
                  <a:pt x="3687" y="15941"/>
                  <a:pt x="3544" y="15152"/>
                  <a:pt x="3544" y="14059"/>
                </a:cubicBezTo>
                <a:lnTo>
                  <a:pt x="3544" y="5709"/>
                </a:lnTo>
                <a:cubicBezTo>
                  <a:pt x="3544" y="5012"/>
                  <a:pt x="3585" y="4443"/>
                  <a:pt x="3674" y="4009"/>
                </a:cubicBezTo>
                <a:cubicBezTo>
                  <a:pt x="3762" y="3574"/>
                  <a:pt x="3949" y="3225"/>
                  <a:pt x="4233" y="2962"/>
                </a:cubicBezTo>
                <a:cubicBezTo>
                  <a:pt x="4520" y="2702"/>
                  <a:pt x="4948" y="2570"/>
                  <a:pt x="5518" y="2570"/>
                </a:cubicBezTo>
                <a:cubicBezTo>
                  <a:pt x="6073" y="2570"/>
                  <a:pt x="6481" y="2693"/>
                  <a:pt x="6742" y="2939"/>
                </a:cubicBezTo>
                <a:cubicBezTo>
                  <a:pt x="7006" y="3185"/>
                  <a:pt x="7168" y="3502"/>
                  <a:pt x="7230" y="3890"/>
                </a:cubicBezTo>
                <a:cubicBezTo>
                  <a:pt x="7294" y="4279"/>
                  <a:pt x="7327" y="4814"/>
                  <a:pt x="7327" y="5496"/>
                </a:cubicBezTo>
                <a:lnTo>
                  <a:pt x="7327" y="7162"/>
                </a:lnTo>
                <a:lnTo>
                  <a:pt x="10703" y="7162"/>
                </a:lnTo>
                <a:lnTo>
                  <a:pt x="10703" y="5542"/>
                </a:lnTo>
                <a:cubicBezTo>
                  <a:pt x="10703" y="3751"/>
                  <a:pt x="10306" y="2380"/>
                  <a:pt x="9514" y="1428"/>
                </a:cubicBezTo>
                <a:cubicBezTo>
                  <a:pt x="8721" y="477"/>
                  <a:pt x="7381" y="1"/>
                  <a:pt x="5494" y="1"/>
                </a:cubicBezTo>
                <a:cubicBezTo>
                  <a:pt x="5491" y="1"/>
                  <a:pt x="5488" y="1"/>
                  <a:pt x="5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3845596" y="3337670"/>
            <a:ext cx="133848" cy="237854"/>
          </a:xfrm>
          <a:custGeom>
            <a:rect b="b" l="l" r="r" t="t"/>
            <a:pathLst>
              <a:path extrusionOk="0" h="19743" w="11110">
                <a:moveTo>
                  <a:pt x="5566" y="2570"/>
                </a:moveTo>
                <a:cubicBezTo>
                  <a:pt x="6359" y="2570"/>
                  <a:pt x="6884" y="2810"/>
                  <a:pt x="7146" y="3284"/>
                </a:cubicBezTo>
                <a:cubicBezTo>
                  <a:pt x="7410" y="3759"/>
                  <a:pt x="7540" y="4464"/>
                  <a:pt x="7540" y="5401"/>
                </a:cubicBezTo>
                <a:lnTo>
                  <a:pt x="7540" y="14272"/>
                </a:lnTo>
                <a:cubicBezTo>
                  <a:pt x="7540" y="15206"/>
                  <a:pt x="7404" y="15921"/>
                  <a:pt x="7135" y="16413"/>
                </a:cubicBezTo>
                <a:cubicBezTo>
                  <a:pt x="6864" y="16904"/>
                  <a:pt x="6341" y="17151"/>
                  <a:pt x="5566" y="17151"/>
                </a:cubicBezTo>
                <a:cubicBezTo>
                  <a:pt x="4774" y="17151"/>
                  <a:pt x="4242" y="16905"/>
                  <a:pt x="3973" y="16413"/>
                </a:cubicBezTo>
                <a:cubicBezTo>
                  <a:pt x="3703" y="15921"/>
                  <a:pt x="3568" y="15208"/>
                  <a:pt x="3568" y="14272"/>
                </a:cubicBezTo>
                <a:lnTo>
                  <a:pt x="3568" y="5401"/>
                </a:lnTo>
                <a:cubicBezTo>
                  <a:pt x="3568" y="4481"/>
                  <a:pt x="3703" y="3779"/>
                  <a:pt x="3973" y="3295"/>
                </a:cubicBezTo>
                <a:cubicBezTo>
                  <a:pt x="4242" y="2812"/>
                  <a:pt x="4772" y="2570"/>
                  <a:pt x="5566" y="2570"/>
                </a:cubicBezTo>
                <a:close/>
                <a:moveTo>
                  <a:pt x="5566" y="1"/>
                </a:moveTo>
                <a:cubicBezTo>
                  <a:pt x="3567" y="1"/>
                  <a:pt x="2140" y="524"/>
                  <a:pt x="1284" y="1570"/>
                </a:cubicBezTo>
                <a:cubicBezTo>
                  <a:pt x="428" y="2616"/>
                  <a:pt x="0" y="4163"/>
                  <a:pt x="0" y="6209"/>
                </a:cubicBezTo>
                <a:lnTo>
                  <a:pt x="0" y="13439"/>
                </a:lnTo>
                <a:cubicBezTo>
                  <a:pt x="0" y="15502"/>
                  <a:pt x="428" y="17068"/>
                  <a:pt x="1284" y="18137"/>
                </a:cubicBezTo>
                <a:cubicBezTo>
                  <a:pt x="2140" y="19206"/>
                  <a:pt x="3568" y="19742"/>
                  <a:pt x="5566" y="19742"/>
                </a:cubicBezTo>
                <a:cubicBezTo>
                  <a:pt x="7533" y="19742"/>
                  <a:pt x="8948" y="19203"/>
                  <a:pt x="9813" y="18125"/>
                </a:cubicBezTo>
                <a:cubicBezTo>
                  <a:pt x="10675" y="17046"/>
                  <a:pt x="11108" y="15484"/>
                  <a:pt x="11108" y="13439"/>
                </a:cubicBezTo>
                <a:lnTo>
                  <a:pt x="11108" y="6209"/>
                </a:lnTo>
                <a:cubicBezTo>
                  <a:pt x="11110" y="4163"/>
                  <a:pt x="10682" y="2616"/>
                  <a:pt x="9824" y="1570"/>
                </a:cubicBezTo>
                <a:cubicBezTo>
                  <a:pt x="8966" y="524"/>
                  <a:pt x="7546" y="1"/>
                  <a:pt x="55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4010056" y="3340260"/>
            <a:ext cx="161918" cy="232131"/>
          </a:xfrm>
          <a:custGeom>
            <a:rect b="b" l="l" r="r" t="t"/>
            <a:pathLst>
              <a:path extrusionOk="0" h="19268" w="13440">
                <a:moveTo>
                  <a:pt x="333" y="1"/>
                </a:moveTo>
                <a:lnTo>
                  <a:pt x="0" y="19266"/>
                </a:lnTo>
                <a:lnTo>
                  <a:pt x="2640" y="19266"/>
                </a:lnTo>
                <a:lnTo>
                  <a:pt x="2903" y="5827"/>
                </a:lnTo>
                <a:lnTo>
                  <a:pt x="5685" y="19266"/>
                </a:lnTo>
                <a:lnTo>
                  <a:pt x="7802" y="19266"/>
                </a:lnTo>
                <a:lnTo>
                  <a:pt x="10539" y="5876"/>
                </a:lnTo>
                <a:lnTo>
                  <a:pt x="10823" y="19268"/>
                </a:lnTo>
                <a:lnTo>
                  <a:pt x="13440" y="19268"/>
                </a:lnTo>
                <a:lnTo>
                  <a:pt x="13082" y="1"/>
                </a:lnTo>
                <a:lnTo>
                  <a:pt x="9537" y="1"/>
                </a:lnTo>
                <a:lnTo>
                  <a:pt x="6708" y="13344"/>
                </a:lnTo>
                <a:lnTo>
                  <a:pt x="3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/>
          <p:nvPr/>
        </p:nvSpPr>
        <p:spPr>
          <a:xfrm>
            <a:off x="4206358" y="3340260"/>
            <a:ext cx="127535" cy="232119"/>
          </a:xfrm>
          <a:custGeom>
            <a:rect b="b" l="l" r="r" t="t"/>
            <a:pathLst>
              <a:path extrusionOk="0" h="19267" w="10586">
                <a:moveTo>
                  <a:pt x="4853" y="2474"/>
                </a:moveTo>
                <a:cubicBezTo>
                  <a:pt x="5566" y="2474"/>
                  <a:pt x="6091" y="2577"/>
                  <a:pt x="6433" y="2783"/>
                </a:cubicBezTo>
                <a:cubicBezTo>
                  <a:pt x="6776" y="2988"/>
                  <a:pt x="7001" y="3293"/>
                  <a:pt x="7112" y="3698"/>
                </a:cubicBezTo>
                <a:cubicBezTo>
                  <a:pt x="7224" y="4103"/>
                  <a:pt x="7279" y="4686"/>
                  <a:pt x="7279" y="5446"/>
                </a:cubicBezTo>
                <a:cubicBezTo>
                  <a:pt x="7279" y="6493"/>
                  <a:pt x="7112" y="7219"/>
                  <a:pt x="6779" y="7622"/>
                </a:cubicBezTo>
                <a:cubicBezTo>
                  <a:pt x="6446" y="8027"/>
                  <a:pt x="5804" y="8229"/>
                  <a:pt x="4853" y="8229"/>
                </a:cubicBezTo>
                <a:lnTo>
                  <a:pt x="3496" y="8229"/>
                </a:lnTo>
                <a:lnTo>
                  <a:pt x="3496" y="2474"/>
                </a:lnTo>
                <a:close/>
                <a:moveTo>
                  <a:pt x="1" y="1"/>
                </a:moveTo>
                <a:lnTo>
                  <a:pt x="1" y="19266"/>
                </a:lnTo>
                <a:lnTo>
                  <a:pt x="3495" y="19266"/>
                </a:lnTo>
                <a:lnTo>
                  <a:pt x="3495" y="10704"/>
                </a:lnTo>
                <a:lnTo>
                  <a:pt x="5422" y="10704"/>
                </a:lnTo>
                <a:cubicBezTo>
                  <a:pt x="8863" y="10704"/>
                  <a:pt x="10585" y="8960"/>
                  <a:pt x="10585" y="5471"/>
                </a:cubicBezTo>
                <a:cubicBezTo>
                  <a:pt x="10585" y="1824"/>
                  <a:pt x="8944" y="1"/>
                  <a:pt x="56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5"/>
          <p:cNvSpPr/>
          <p:nvPr/>
        </p:nvSpPr>
        <p:spPr>
          <a:xfrm>
            <a:off x="4333604" y="3340260"/>
            <a:ext cx="138113" cy="232131"/>
          </a:xfrm>
          <a:custGeom>
            <a:rect b="b" l="l" r="r" t="t"/>
            <a:pathLst>
              <a:path extrusionOk="0" h="19268" w="11464">
                <a:moveTo>
                  <a:pt x="5754" y="4495"/>
                </a:moveTo>
                <a:lnTo>
                  <a:pt x="7063" y="12583"/>
                </a:lnTo>
                <a:lnTo>
                  <a:pt x="4447" y="12583"/>
                </a:lnTo>
                <a:lnTo>
                  <a:pt x="5754" y="4495"/>
                </a:lnTo>
                <a:close/>
                <a:moveTo>
                  <a:pt x="3852" y="1"/>
                </a:moveTo>
                <a:lnTo>
                  <a:pt x="0" y="19268"/>
                </a:lnTo>
                <a:lnTo>
                  <a:pt x="3306" y="19268"/>
                </a:lnTo>
                <a:lnTo>
                  <a:pt x="4090" y="14819"/>
                </a:lnTo>
                <a:lnTo>
                  <a:pt x="7445" y="14819"/>
                </a:lnTo>
                <a:lnTo>
                  <a:pt x="8204" y="19268"/>
                </a:lnTo>
                <a:lnTo>
                  <a:pt x="11464" y="19268"/>
                </a:lnTo>
                <a:lnTo>
                  <a:pt x="761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4494920" y="3340260"/>
            <a:ext cx="120909" cy="232131"/>
          </a:xfrm>
          <a:custGeom>
            <a:rect b="b" l="l" r="r" t="t"/>
            <a:pathLst>
              <a:path extrusionOk="0" h="19268" w="10036">
                <a:moveTo>
                  <a:pt x="0" y="1"/>
                </a:moveTo>
                <a:lnTo>
                  <a:pt x="0" y="19266"/>
                </a:lnTo>
                <a:lnTo>
                  <a:pt x="2996" y="19266"/>
                </a:lnTo>
                <a:lnTo>
                  <a:pt x="2996" y="7754"/>
                </a:lnTo>
                <a:lnTo>
                  <a:pt x="7706" y="19268"/>
                </a:lnTo>
                <a:lnTo>
                  <a:pt x="10036" y="19268"/>
                </a:lnTo>
                <a:lnTo>
                  <a:pt x="10036" y="1"/>
                </a:lnTo>
                <a:lnTo>
                  <a:pt x="7135" y="1"/>
                </a:lnTo>
                <a:lnTo>
                  <a:pt x="7135" y="10989"/>
                </a:lnTo>
                <a:lnTo>
                  <a:pt x="24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4636466" y="3340260"/>
            <a:ext cx="133812" cy="232119"/>
          </a:xfrm>
          <a:custGeom>
            <a:rect b="b" l="l" r="r" t="t"/>
            <a:pathLst>
              <a:path extrusionOk="0" h="19267" w="11107">
                <a:moveTo>
                  <a:pt x="0" y="1"/>
                </a:moveTo>
                <a:lnTo>
                  <a:pt x="3900" y="11915"/>
                </a:lnTo>
                <a:lnTo>
                  <a:pt x="3900" y="19266"/>
                </a:lnTo>
                <a:lnTo>
                  <a:pt x="7255" y="19266"/>
                </a:lnTo>
                <a:lnTo>
                  <a:pt x="7255" y="11915"/>
                </a:lnTo>
                <a:lnTo>
                  <a:pt x="11106" y="1"/>
                </a:lnTo>
                <a:lnTo>
                  <a:pt x="7896" y="1"/>
                </a:lnTo>
                <a:lnTo>
                  <a:pt x="5661" y="7636"/>
                </a:lnTo>
                <a:lnTo>
                  <a:pt x="32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5"/>
          <p:cNvSpPr/>
          <p:nvPr/>
        </p:nvSpPr>
        <p:spPr>
          <a:xfrm>
            <a:off x="4860254" y="3340260"/>
            <a:ext cx="120933" cy="232131"/>
          </a:xfrm>
          <a:custGeom>
            <a:rect b="b" l="l" r="r" t="t"/>
            <a:pathLst>
              <a:path extrusionOk="0" h="19268" w="10038">
                <a:moveTo>
                  <a:pt x="1" y="1"/>
                </a:moveTo>
                <a:lnTo>
                  <a:pt x="1" y="19268"/>
                </a:lnTo>
                <a:lnTo>
                  <a:pt x="2998" y="19268"/>
                </a:lnTo>
                <a:lnTo>
                  <a:pt x="2998" y="7755"/>
                </a:lnTo>
                <a:lnTo>
                  <a:pt x="7707" y="19268"/>
                </a:lnTo>
                <a:lnTo>
                  <a:pt x="10038" y="19268"/>
                </a:lnTo>
                <a:lnTo>
                  <a:pt x="10038" y="1"/>
                </a:lnTo>
                <a:lnTo>
                  <a:pt x="7135" y="1"/>
                </a:lnTo>
                <a:lnTo>
                  <a:pt x="7135" y="10989"/>
                </a:lnTo>
                <a:lnTo>
                  <a:pt x="24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5"/>
          <p:cNvSpPr/>
          <p:nvPr/>
        </p:nvSpPr>
        <p:spPr>
          <a:xfrm>
            <a:off x="5004679" y="3340260"/>
            <a:ext cx="138125" cy="232131"/>
          </a:xfrm>
          <a:custGeom>
            <a:rect b="b" l="l" r="r" t="t"/>
            <a:pathLst>
              <a:path extrusionOk="0" h="19268" w="11465">
                <a:moveTo>
                  <a:pt x="5755" y="4495"/>
                </a:moveTo>
                <a:lnTo>
                  <a:pt x="7063" y="12583"/>
                </a:lnTo>
                <a:lnTo>
                  <a:pt x="4448" y="12583"/>
                </a:lnTo>
                <a:lnTo>
                  <a:pt x="5755" y="4495"/>
                </a:lnTo>
                <a:close/>
                <a:moveTo>
                  <a:pt x="3853" y="1"/>
                </a:moveTo>
                <a:lnTo>
                  <a:pt x="1" y="19268"/>
                </a:lnTo>
                <a:lnTo>
                  <a:pt x="3307" y="19268"/>
                </a:lnTo>
                <a:lnTo>
                  <a:pt x="4090" y="14819"/>
                </a:lnTo>
                <a:lnTo>
                  <a:pt x="7445" y="14819"/>
                </a:lnTo>
                <a:lnTo>
                  <a:pt x="8206" y="19268"/>
                </a:lnTo>
                <a:lnTo>
                  <a:pt x="11464" y="19268"/>
                </a:lnTo>
                <a:lnTo>
                  <a:pt x="76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5"/>
          <p:cNvSpPr/>
          <p:nvPr/>
        </p:nvSpPr>
        <p:spPr>
          <a:xfrm>
            <a:off x="5165405" y="3340260"/>
            <a:ext cx="161930" cy="232131"/>
          </a:xfrm>
          <a:custGeom>
            <a:rect b="b" l="l" r="r" t="t"/>
            <a:pathLst>
              <a:path extrusionOk="0" h="19268" w="13441">
                <a:moveTo>
                  <a:pt x="334" y="1"/>
                </a:moveTo>
                <a:lnTo>
                  <a:pt x="1" y="19268"/>
                </a:lnTo>
                <a:lnTo>
                  <a:pt x="2641" y="19268"/>
                </a:lnTo>
                <a:lnTo>
                  <a:pt x="2903" y="5828"/>
                </a:lnTo>
                <a:lnTo>
                  <a:pt x="5686" y="19268"/>
                </a:lnTo>
                <a:lnTo>
                  <a:pt x="7801" y="19268"/>
                </a:lnTo>
                <a:lnTo>
                  <a:pt x="10540" y="5876"/>
                </a:lnTo>
                <a:lnTo>
                  <a:pt x="10823" y="19268"/>
                </a:lnTo>
                <a:lnTo>
                  <a:pt x="13440" y="19268"/>
                </a:lnTo>
                <a:lnTo>
                  <a:pt x="13083" y="1"/>
                </a:lnTo>
                <a:lnTo>
                  <a:pt x="9538" y="1"/>
                </a:lnTo>
                <a:lnTo>
                  <a:pt x="6708" y="13344"/>
                </a:lnTo>
                <a:lnTo>
                  <a:pt x="397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5"/>
          <p:cNvSpPr/>
          <p:nvPr/>
        </p:nvSpPr>
        <p:spPr>
          <a:xfrm>
            <a:off x="5361719" y="3340260"/>
            <a:ext cx="97994" cy="232119"/>
          </a:xfrm>
          <a:custGeom>
            <a:rect b="b" l="l" r="r" t="t"/>
            <a:pathLst>
              <a:path extrusionOk="0" h="19267" w="8134">
                <a:moveTo>
                  <a:pt x="0" y="1"/>
                </a:moveTo>
                <a:lnTo>
                  <a:pt x="0" y="19266"/>
                </a:lnTo>
                <a:lnTo>
                  <a:pt x="8133" y="19266"/>
                </a:lnTo>
                <a:lnTo>
                  <a:pt x="8133" y="16864"/>
                </a:lnTo>
                <a:lnTo>
                  <a:pt x="3496" y="16864"/>
                </a:lnTo>
                <a:lnTo>
                  <a:pt x="3496" y="10466"/>
                </a:lnTo>
                <a:lnTo>
                  <a:pt x="7112" y="10466"/>
                </a:lnTo>
                <a:lnTo>
                  <a:pt x="7112" y="8016"/>
                </a:lnTo>
                <a:lnTo>
                  <a:pt x="3495" y="8016"/>
                </a:lnTo>
                <a:lnTo>
                  <a:pt x="3495" y="2474"/>
                </a:lnTo>
                <a:lnTo>
                  <a:pt x="8084" y="2474"/>
                </a:lnTo>
                <a:lnTo>
                  <a:pt x="8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/>
          <p:nvPr/>
        </p:nvSpPr>
        <p:spPr>
          <a:xfrm>
            <a:off x="3378057" y="1309690"/>
            <a:ext cx="2387887" cy="1588607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 txBox="1"/>
          <p:nvPr>
            <p:ph idx="4294967295" type="subTitle"/>
          </p:nvPr>
        </p:nvSpPr>
        <p:spPr>
          <a:xfrm>
            <a:off x="3523070" y="3575525"/>
            <a:ext cx="2064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YOUR TAGLINE HERE</a:t>
            </a:r>
            <a:endParaRPr sz="1200"/>
          </a:p>
        </p:txBody>
      </p:sp>
      <p:sp>
        <p:nvSpPr>
          <p:cNvPr id="439" name="Google Shape;439;p5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5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1" name="Google Shape;441;p5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5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44" name="Google Shape;444;p55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445" name="Google Shape;445;p5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725" y="1234975"/>
            <a:ext cx="7620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/>
          <p:nvPr/>
        </p:nvSpPr>
        <p:spPr>
          <a:xfrm>
            <a:off x="808350" y="1921975"/>
            <a:ext cx="1250100" cy="158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/>
          <p:nvPr/>
        </p:nvSpPr>
        <p:spPr>
          <a:xfrm>
            <a:off x="2376875" y="1921975"/>
            <a:ext cx="1250100" cy="15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6"/>
          <p:cNvSpPr/>
          <p:nvPr/>
        </p:nvSpPr>
        <p:spPr>
          <a:xfrm>
            <a:off x="5517850" y="1921975"/>
            <a:ext cx="1250100" cy="158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6"/>
          <p:cNvSpPr/>
          <p:nvPr/>
        </p:nvSpPr>
        <p:spPr>
          <a:xfrm>
            <a:off x="7076325" y="1921975"/>
            <a:ext cx="1250100" cy="158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6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457" name="Google Shape;457;p56"/>
          <p:cNvSpPr txBox="1"/>
          <p:nvPr>
            <p:ph idx="4294967295" type="title"/>
          </p:nvPr>
        </p:nvSpPr>
        <p:spPr>
          <a:xfrm>
            <a:off x="1435975" y="4119325"/>
            <a:ext cx="1956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Occurrence</a:t>
            </a:r>
            <a:r>
              <a:rPr lang="en" sz="1600"/>
              <a:t> of disaster types</a:t>
            </a:r>
            <a:endParaRPr sz="1600"/>
          </a:p>
        </p:txBody>
      </p:sp>
      <p:sp>
        <p:nvSpPr>
          <p:cNvPr id="458" name="Google Shape;458;p56"/>
          <p:cNvSpPr txBox="1"/>
          <p:nvPr>
            <p:ph idx="4294967295" type="title"/>
          </p:nvPr>
        </p:nvSpPr>
        <p:spPr>
          <a:xfrm>
            <a:off x="5719524" y="4057275"/>
            <a:ext cx="20307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Avg no of days a disaster lasts</a:t>
            </a:r>
            <a:endParaRPr sz="1600"/>
          </a:p>
        </p:txBody>
      </p:sp>
      <p:grpSp>
        <p:nvGrpSpPr>
          <p:cNvPr id="459" name="Google Shape;459;p56"/>
          <p:cNvGrpSpPr/>
          <p:nvPr/>
        </p:nvGrpSpPr>
        <p:grpSpPr>
          <a:xfrm>
            <a:off x="925002" y="2137075"/>
            <a:ext cx="1016797" cy="965004"/>
            <a:chOff x="2159877" y="806400"/>
            <a:chExt cx="1016797" cy="965004"/>
          </a:xfrm>
        </p:grpSpPr>
        <p:sp>
          <p:nvSpPr>
            <p:cNvPr id="460" name="Google Shape;460;p56"/>
            <p:cNvSpPr/>
            <p:nvPr/>
          </p:nvSpPr>
          <p:spPr>
            <a:xfrm>
              <a:off x="2293103" y="1670122"/>
              <a:ext cx="54912" cy="101282"/>
            </a:xfrm>
            <a:custGeom>
              <a:rect b="b" l="l" r="r" t="t"/>
              <a:pathLst>
                <a:path extrusionOk="0" h="19743" w="10704">
                  <a:moveTo>
                    <a:pt x="5485" y="1"/>
                  </a:moveTo>
                  <a:cubicBezTo>
                    <a:pt x="3476" y="1"/>
                    <a:pt x="2061" y="549"/>
                    <a:pt x="1237" y="1642"/>
                  </a:cubicBezTo>
                  <a:cubicBezTo>
                    <a:pt x="412" y="2736"/>
                    <a:pt x="1" y="4338"/>
                    <a:pt x="1" y="6447"/>
                  </a:cubicBezTo>
                  <a:lnTo>
                    <a:pt x="1" y="13321"/>
                  </a:lnTo>
                  <a:cubicBezTo>
                    <a:pt x="1" y="15366"/>
                    <a:pt x="415" y="16948"/>
                    <a:pt x="1248" y="18065"/>
                  </a:cubicBezTo>
                  <a:cubicBezTo>
                    <a:pt x="2081" y="19183"/>
                    <a:pt x="3497" y="19742"/>
                    <a:pt x="5494" y="19742"/>
                  </a:cubicBezTo>
                  <a:cubicBezTo>
                    <a:pt x="7412" y="19742"/>
                    <a:pt x="8760" y="19230"/>
                    <a:pt x="9537" y="18209"/>
                  </a:cubicBezTo>
                  <a:cubicBezTo>
                    <a:pt x="10313" y="17186"/>
                    <a:pt x="10702" y="15748"/>
                    <a:pt x="10702" y="13891"/>
                  </a:cubicBezTo>
                  <a:lnTo>
                    <a:pt x="10702" y="12345"/>
                  </a:lnTo>
                  <a:lnTo>
                    <a:pt x="7327" y="12345"/>
                  </a:lnTo>
                  <a:lnTo>
                    <a:pt x="7327" y="14082"/>
                  </a:lnTo>
                  <a:cubicBezTo>
                    <a:pt x="7325" y="14780"/>
                    <a:pt x="7289" y="15339"/>
                    <a:pt x="7217" y="15759"/>
                  </a:cubicBezTo>
                  <a:cubicBezTo>
                    <a:pt x="7147" y="16179"/>
                    <a:pt x="6981" y="16515"/>
                    <a:pt x="6719" y="16769"/>
                  </a:cubicBezTo>
                  <a:cubicBezTo>
                    <a:pt x="6456" y="17023"/>
                    <a:pt x="6056" y="17151"/>
                    <a:pt x="5518" y="17151"/>
                  </a:cubicBezTo>
                  <a:cubicBezTo>
                    <a:pt x="4772" y="17151"/>
                    <a:pt x="4257" y="16909"/>
                    <a:pt x="3972" y="16425"/>
                  </a:cubicBezTo>
                  <a:cubicBezTo>
                    <a:pt x="3687" y="15941"/>
                    <a:pt x="3544" y="15152"/>
                    <a:pt x="3544" y="14059"/>
                  </a:cubicBezTo>
                  <a:lnTo>
                    <a:pt x="3544" y="5709"/>
                  </a:lnTo>
                  <a:cubicBezTo>
                    <a:pt x="3544" y="5012"/>
                    <a:pt x="3585" y="4443"/>
                    <a:pt x="3674" y="4009"/>
                  </a:cubicBezTo>
                  <a:cubicBezTo>
                    <a:pt x="3762" y="3574"/>
                    <a:pt x="3949" y="3225"/>
                    <a:pt x="4233" y="2962"/>
                  </a:cubicBezTo>
                  <a:cubicBezTo>
                    <a:pt x="4520" y="2702"/>
                    <a:pt x="4948" y="2570"/>
                    <a:pt x="5518" y="2570"/>
                  </a:cubicBezTo>
                  <a:cubicBezTo>
                    <a:pt x="6073" y="2570"/>
                    <a:pt x="6481" y="2693"/>
                    <a:pt x="6742" y="2939"/>
                  </a:cubicBezTo>
                  <a:cubicBezTo>
                    <a:pt x="7006" y="3185"/>
                    <a:pt x="7168" y="3502"/>
                    <a:pt x="7230" y="3890"/>
                  </a:cubicBezTo>
                  <a:cubicBezTo>
                    <a:pt x="7294" y="4279"/>
                    <a:pt x="7327" y="4814"/>
                    <a:pt x="7327" y="5496"/>
                  </a:cubicBezTo>
                  <a:lnTo>
                    <a:pt x="7327" y="7162"/>
                  </a:lnTo>
                  <a:lnTo>
                    <a:pt x="10703" y="7162"/>
                  </a:lnTo>
                  <a:lnTo>
                    <a:pt x="10703" y="5542"/>
                  </a:lnTo>
                  <a:cubicBezTo>
                    <a:pt x="10703" y="3751"/>
                    <a:pt x="10306" y="2380"/>
                    <a:pt x="9514" y="1428"/>
                  </a:cubicBezTo>
                  <a:cubicBezTo>
                    <a:pt x="8721" y="477"/>
                    <a:pt x="7381" y="1"/>
                    <a:pt x="5494" y="1"/>
                  </a:cubicBezTo>
                  <a:cubicBezTo>
                    <a:pt x="5491" y="1"/>
                    <a:pt x="5488" y="1"/>
                    <a:pt x="5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2359000" y="1670122"/>
              <a:ext cx="56994" cy="101282"/>
            </a:xfrm>
            <a:custGeom>
              <a:rect b="b" l="l" r="r" t="t"/>
              <a:pathLst>
                <a:path extrusionOk="0" h="19743" w="11110">
                  <a:moveTo>
                    <a:pt x="5566" y="2570"/>
                  </a:moveTo>
                  <a:cubicBezTo>
                    <a:pt x="6359" y="2570"/>
                    <a:pt x="6884" y="2810"/>
                    <a:pt x="7146" y="3284"/>
                  </a:cubicBezTo>
                  <a:cubicBezTo>
                    <a:pt x="7410" y="3759"/>
                    <a:pt x="7540" y="4464"/>
                    <a:pt x="7540" y="5401"/>
                  </a:cubicBezTo>
                  <a:lnTo>
                    <a:pt x="7540" y="14272"/>
                  </a:lnTo>
                  <a:cubicBezTo>
                    <a:pt x="7540" y="15206"/>
                    <a:pt x="7404" y="15921"/>
                    <a:pt x="7135" y="16413"/>
                  </a:cubicBezTo>
                  <a:cubicBezTo>
                    <a:pt x="6864" y="16904"/>
                    <a:pt x="6341" y="17151"/>
                    <a:pt x="5566" y="17151"/>
                  </a:cubicBezTo>
                  <a:cubicBezTo>
                    <a:pt x="4774" y="17151"/>
                    <a:pt x="4242" y="16905"/>
                    <a:pt x="3973" y="16413"/>
                  </a:cubicBezTo>
                  <a:cubicBezTo>
                    <a:pt x="3703" y="15921"/>
                    <a:pt x="3568" y="15208"/>
                    <a:pt x="3568" y="14272"/>
                  </a:cubicBezTo>
                  <a:lnTo>
                    <a:pt x="3568" y="5401"/>
                  </a:lnTo>
                  <a:cubicBezTo>
                    <a:pt x="3568" y="4481"/>
                    <a:pt x="3703" y="3779"/>
                    <a:pt x="3973" y="3295"/>
                  </a:cubicBezTo>
                  <a:cubicBezTo>
                    <a:pt x="4242" y="2812"/>
                    <a:pt x="4772" y="2570"/>
                    <a:pt x="5566" y="2570"/>
                  </a:cubicBezTo>
                  <a:close/>
                  <a:moveTo>
                    <a:pt x="5566" y="1"/>
                  </a:moveTo>
                  <a:cubicBezTo>
                    <a:pt x="3567" y="1"/>
                    <a:pt x="2140" y="524"/>
                    <a:pt x="1284" y="1570"/>
                  </a:cubicBezTo>
                  <a:cubicBezTo>
                    <a:pt x="428" y="2616"/>
                    <a:pt x="0" y="4163"/>
                    <a:pt x="0" y="6209"/>
                  </a:cubicBezTo>
                  <a:lnTo>
                    <a:pt x="0" y="13439"/>
                  </a:lnTo>
                  <a:cubicBezTo>
                    <a:pt x="0" y="15502"/>
                    <a:pt x="428" y="17068"/>
                    <a:pt x="1284" y="18137"/>
                  </a:cubicBezTo>
                  <a:cubicBezTo>
                    <a:pt x="2140" y="19206"/>
                    <a:pt x="3568" y="19742"/>
                    <a:pt x="5566" y="19742"/>
                  </a:cubicBezTo>
                  <a:cubicBezTo>
                    <a:pt x="7533" y="19742"/>
                    <a:pt x="8948" y="19203"/>
                    <a:pt x="9813" y="18125"/>
                  </a:cubicBezTo>
                  <a:cubicBezTo>
                    <a:pt x="10675" y="17046"/>
                    <a:pt x="11108" y="15484"/>
                    <a:pt x="11108" y="13439"/>
                  </a:cubicBezTo>
                  <a:lnTo>
                    <a:pt x="11108" y="6209"/>
                  </a:lnTo>
                  <a:cubicBezTo>
                    <a:pt x="11110" y="4163"/>
                    <a:pt x="10682" y="2616"/>
                    <a:pt x="9824" y="1570"/>
                  </a:cubicBezTo>
                  <a:cubicBezTo>
                    <a:pt x="8966" y="524"/>
                    <a:pt x="7546" y="1"/>
                    <a:pt x="5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2429043" y="1671225"/>
              <a:ext cx="68947" cy="98845"/>
            </a:xfrm>
            <a:custGeom>
              <a:rect b="b" l="l" r="r" t="t"/>
              <a:pathLst>
                <a:path extrusionOk="0" h="19268" w="13440">
                  <a:moveTo>
                    <a:pt x="333" y="1"/>
                  </a:moveTo>
                  <a:lnTo>
                    <a:pt x="0" y="19266"/>
                  </a:lnTo>
                  <a:lnTo>
                    <a:pt x="2640" y="19266"/>
                  </a:lnTo>
                  <a:lnTo>
                    <a:pt x="2903" y="5827"/>
                  </a:lnTo>
                  <a:lnTo>
                    <a:pt x="5685" y="19266"/>
                  </a:lnTo>
                  <a:lnTo>
                    <a:pt x="7802" y="19266"/>
                  </a:lnTo>
                  <a:lnTo>
                    <a:pt x="10539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2" y="1"/>
                  </a:lnTo>
                  <a:lnTo>
                    <a:pt x="9537" y="1"/>
                  </a:lnTo>
                  <a:lnTo>
                    <a:pt x="6708" y="13344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2512648" y="1671225"/>
              <a:ext cx="54306" cy="98840"/>
            </a:xfrm>
            <a:custGeom>
              <a:rect b="b" l="l" r="r" t="t"/>
              <a:pathLst>
                <a:path extrusionOk="0" h="19267" w="10586">
                  <a:moveTo>
                    <a:pt x="4853" y="2474"/>
                  </a:moveTo>
                  <a:cubicBezTo>
                    <a:pt x="5566" y="2474"/>
                    <a:pt x="6091" y="2577"/>
                    <a:pt x="6433" y="2783"/>
                  </a:cubicBezTo>
                  <a:cubicBezTo>
                    <a:pt x="6776" y="2988"/>
                    <a:pt x="7001" y="3293"/>
                    <a:pt x="7112" y="3698"/>
                  </a:cubicBezTo>
                  <a:cubicBezTo>
                    <a:pt x="7224" y="4103"/>
                    <a:pt x="7279" y="4686"/>
                    <a:pt x="7279" y="5446"/>
                  </a:cubicBezTo>
                  <a:cubicBezTo>
                    <a:pt x="7279" y="6493"/>
                    <a:pt x="7112" y="7219"/>
                    <a:pt x="6779" y="7622"/>
                  </a:cubicBezTo>
                  <a:cubicBezTo>
                    <a:pt x="6446" y="8027"/>
                    <a:pt x="5804" y="8229"/>
                    <a:pt x="4853" y="8229"/>
                  </a:cubicBezTo>
                  <a:lnTo>
                    <a:pt x="3496" y="8229"/>
                  </a:lnTo>
                  <a:lnTo>
                    <a:pt x="3496" y="2474"/>
                  </a:lnTo>
                  <a:close/>
                  <a:moveTo>
                    <a:pt x="1" y="1"/>
                  </a:moveTo>
                  <a:lnTo>
                    <a:pt x="1" y="19266"/>
                  </a:lnTo>
                  <a:lnTo>
                    <a:pt x="3495" y="19266"/>
                  </a:lnTo>
                  <a:lnTo>
                    <a:pt x="3495" y="10704"/>
                  </a:lnTo>
                  <a:lnTo>
                    <a:pt x="5422" y="10704"/>
                  </a:lnTo>
                  <a:cubicBezTo>
                    <a:pt x="8863" y="10704"/>
                    <a:pt x="10585" y="8960"/>
                    <a:pt x="10585" y="5471"/>
                  </a:cubicBezTo>
                  <a:cubicBezTo>
                    <a:pt x="10585" y="1824"/>
                    <a:pt x="8944" y="1"/>
                    <a:pt x="5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2566841" y="1671225"/>
              <a:ext cx="58810" cy="98845"/>
            </a:xfrm>
            <a:custGeom>
              <a:rect b="b" l="l" r="r" t="t"/>
              <a:pathLst>
                <a:path extrusionOk="0" h="19268" w="11464">
                  <a:moveTo>
                    <a:pt x="5754" y="4495"/>
                  </a:moveTo>
                  <a:lnTo>
                    <a:pt x="7063" y="12583"/>
                  </a:lnTo>
                  <a:lnTo>
                    <a:pt x="4447" y="12583"/>
                  </a:lnTo>
                  <a:lnTo>
                    <a:pt x="5754" y="4495"/>
                  </a:lnTo>
                  <a:close/>
                  <a:moveTo>
                    <a:pt x="3852" y="1"/>
                  </a:moveTo>
                  <a:lnTo>
                    <a:pt x="0" y="19268"/>
                  </a:lnTo>
                  <a:lnTo>
                    <a:pt x="3306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4" y="19268"/>
                  </a:lnTo>
                  <a:lnTo>
                    <a:pt x="11464" y="19268"/>
                  </a:lnTo>
                  <a:lnTo>
                    <a:pt x="76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2635545" y="1671225"/>
              <a:ext cx="51485" cy="98845"/>
            </a:xfrm>
            <a:custGeom>
              <a:rect b="b" l="l" r="r" t="t"/>
              <a:pathLst>
                <a:path extrusionOk="0" h="19268" w="10036">
                  <a:moveTo>
                    <a:pt x="0" y="1"/>
                  </a:moveTo>
                  <a:lnTo>
                    <a:pt x="0" y="19266"/>
                  </a:lnTo>
                  <a:lnTo>
                    <a:pt x="2996" y="19266"/>
                  </a:lnTo>
                  <a:lnTo>
                    <a:pt x="2996" y="7754"/>
                  </a:lnTo>
                  <a:lnTo>
                    <a:pt x="7706" y="19268"/>
                  </a:lnTo>
                  <a:lnTo>
                    <a:pt x="10036" y="19268"/>
                  </a:lnTo>
                  <a:lnTo>
                    <a:pt x="10036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6"/>
            <p:cNvSpPr/>
            <p:nvPr/>
          </p:nvSpPr>
          <p:spPr>
            <a:xfrm>
              <a:off x="2695829" y="1671225"/>
              <a:ext cx="56979" cy="98840"/>
            </a:xfrm>
            <a:custGeom>
              <a:rect b="b" l="l" r="r" t="t"/>
              <a:pathLst>
                <a:path extrusionOk="0" h="19267" w="11107">
                  <a:moveTo>
                    <a:pt x="0" y="1"/>
                  </a:moveTo>
                  <a:lnTo>
                    <a:pt x="3900" y="11915"/>
                  </a:lnTo>
                  <a:lnTo>
                    <a:pt x="3900" y="19266"/>
                  </a:lnTo>
                  <a:lnTo>
                    <a:pt x="7255" y="19266"/>
                  </a:lnTo>
                  <a:lnTo>
                    <a:pt x="7255" y="11915"/>
                  </a:lnTo>
                  <a:lnTo>
                    <a:pt x="11106" y="1"/>
                  </a:lnTo>
                  <a:lnTo>
                    <a:pt x="7896" y="1"/>
                  </a:lnTo>
                  <a:lnTo>
                    <a:pt x="5661" y="7636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2791139" y="1671225"/>
              <a:ext cx="51495" cy="98845"/>
            </a:xfrm>
            <a:custGeom>
              <a:rect b="b" l="l" r="r" t="t"/>
              <a:pathLst>
                <a:path extrusionOk="0" h="19268" w="10038">
                  <a:moveTo>
                    <a:pt x="1" y="1"/>
                  </a:moveTo>
                  <a:lnTo>
                    <a:pt x="1" y="19268"/>
                  </a:lnTo>
                  <a:lnTo>
                    <a:pt x="2998" y="19268"/>
                  </a:lnTo>
                  <a:lnTo>
                    <a:pt x="2998" y="7755"/>
                  </a:lnTo>
                  <a:lnTo>
                    <a:pt x="7707" y="19268"/>
                  </a:lnTo>
                  <a:lnTo>
                    <a:pt x="10038" y="19268"/>
                  </a:lnTo>
                  <a:lnTo>
                    <a:pt x="10038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2852649" y="1671225"/>
              <a:ext cx="58815" cy="98845"/>
            </a:xfrm>
            <a:custGeom>
              <a:rect b="b" l="l" r="r" t="t"/>
              <a:pathLst>
                <a:path extrusionOk="0" h="19268" w="11465">
                  <a:moveTo>
                    <a:pt x="5755" y="4495"/>
                  </a:moveTo>
                  <a:lnTo>
                    <a:pt x="7063" y="12583"/>
                  </a:lnTo>
                  <a:lnTo>
                    <a:pt x="4448" y="12583"/>
                  </a:lnTo>
                  <a:lnTo>
                    <a:pt x="5755" y="4495"/>
                  </a:lnTo>
                  <a:close/>
                  <a:moveTo>
                    <a:pt x="3853" y="1"/>
                  </a:moveTo>
                  <a:lnTo>
                    <a:pt x="1" y="19268"/>
                  </a:lnTo>
                  <a:lnTo>
                    <a:pt x="3307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6" y="19268"/>
                  </a:lnTo>
                  <a:lnTo>
                    <a:pt x="11464" y="19268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2921102" y="1671225"/>
              <a:ext cx="68952" cy="98845"/>
            </a:xfrm>
            <a:custGeom>
              <a:rect b="b" l="l" r="r" t="t"/>
              <a:pathLst>
                <a:path extrusionOk="0" h="19268" w="13441">
                  <a:moveTo>
                    <a:pt x="334" y="1"/>
                  </a:moveTo>
                  <a:lnTo>
                    <a:pt x="1" y="19268"/>
                  </a:lnTo>
                  <a:lnTo>
                    <a:pt x="2641" y="19268"/>
                  </a:lnTo>
                  <a:lnTo>
                    <a:pt x="2903" y="5828"/>
                  </a:lnTo>
                  <a:lnTo>
                    <a:pt x="5686" y="19268"/>
                  </a:lnTo>
                  <a:lnTo>
                    <a:pt x="7801" y="19268"/>
                  </a:lnTo>
                  <a:lnTo>
                    <a:pt x="10540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3" y="1"/>
                  </a:lnTo>
                  <a:lnTo>
                    <a:pt x="9538" y="1"/>
                  </a:lnTo>
                  <a:lnTo>
                    <a:pt x="6708" y="13344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3004711" y="1671225"/>
              <a:ext cx="41727" cy="98840"/>
            </a:xfrm>
            <a:custGeom>
              <a:rect b="b" l="l" r="r" t="t"/>
              <a:pathLst>
                <a:path extrusionOk="0" h="19267" w="8134">
                  <a:moveTo>
                    <a:pt x="0" y="1"/>
                  </a:moveTo>
                  <a:lnTo>
                    <a:pt x="0" y="19266"/>
                  </a:lnTo>
                  <a:lnTo>
                    <a:pt x="8133" y="19266"/>
                  </a:lnTo>
                  <a:lnTo>
                    <a:pt x="8133" y="16864"/>
                  </a:lnTo>
                  <a:lnTo>
                    <a:pt x="3496" y="16864"/>
                  </a:lnTo>
                  <a:lnTo>
                    <a:pt x="3496" y="10466"/>
                  </a:lnTo>
                  <a:lnTo>
                    <a:pt x="7112" y="10466"/>
                  </a:lnTo>
                  <a:lnTo>
                    <a:pt x="7112" y="8016"/>
                  </a:lnTo>
                  <a:lnTo>
                    <a:pt x="3495" y="8016"/>
                  </a:lnTo>
                  <a:lnTo>
                    <a:pt x="3495" y="2474"/>
                  </a:lnTo>
                  <a:lnTo>
                    <a:pt x="8084" y="2474"/>
                  </a:lnTo>
                  <a:lnTo>
                    <a:pt x="8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2159877" y="806400"/>
              <a:ext cx="1016797" cy="676452"/>
            </a:xfrm>
            <a:custGeom>
              <a:rect b="b" l="l" r="r" t="t"/>
              <a:pathLst>
                <a:path extrusionOk="0" h="131862" w="198206">
                  <a:moveTo>
                    <a:pt x="131192" y="0"/>
                  </a:moveTo>
                  <a:lnTo>
                    <a:pt x="69306" y="62468"/>
                  </a:lnTo>
                  <a:lnTo>
                    <a:pt x="21796" y="62691"/>
                  </a:lnTo>
                  <a:lnTo>
                    <a:pt x="70949" y="13075"/>
                  </a:lnTo>
                  <a:lnTo>
                    <a:pt x="86668" y="28647"/>
                  </a:lnTo>
                  <a:lnTo>
                    <a:pt x="93033" y="22220"/>
                  </a:lnTo>
                  <a:lnTo>
                    <a:pt x="70888" y="282"/>
                  </a:lnTo>
                  <a:lnTo>
                    <a:pt x="0" y="71840"/>
                  </a:lnTo>
                  <a:lnTo>
                    <a:pt x="73096" y="71497"/>
                  </a:lnTo>
                  <a:lnTo>
                    <a:pt x="131253" y="12792"/>
                  </a:lnTo>
                  <a:lnTo>
                    <a:pt x="185413" y="66446"/>
                  </a:lnTo>
                  <a:lnTo>
                    <a:pt x="129894" y="122490"/>
                  </a:lnTo>
                  <a:lnTo>
                    <a:pt x="82383" y="122713"/>
                  </a:lnTo>
                  <a:lnTo>
                    <a:pt x="137902" y="66671"/>
                  </a:lnTo>
                  <a:lnTo>
                    <a:pt x="115754" y="44729"/>
                  </a:lnTo>
                  <a:lnTo>
                    <a:pt x="109388" y="51156"/>
                  </a:lnTo>
                  <a:lnTo>
                    <a:pt x="125109" y="66730"/>
                  </a:lnTo>
                  <a:lnTo>
                    <a:pt x="60588" y="131861"/>
                  </a:lnTo>
                  <a:lnTo>
                    <a:pt x="133685" y="131519"/>
                  </a:lnTo>
                  <a:lnTo>
                    <a:pt x="198206" y="66387"/>
                  </a:lnTo>
                  <a:lnTo>
                    <a:pt x="131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56"/>
          <p:cNvSpPr txBox="1"/>
          <p:nvPr>
            <p:ph idx="4294967295" type="subTitle"/>
          </p:nvPr>
        </p:nvSpPr>
        <p:spPr>
          <a:xfrm>
            <a:off x="986763" y="3102100"/>
            <a:ext cx="879300" cy="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"/>
              <a:t>YOUR TAGLINE HERE</a:t>
            </a:r>
            <a:endParaRPr sz="500"/>
          </a:p>
        </p:txBody>
      </p:sp>
      <p:grpSp>
        <p:nvGrpSpPr>
          <p:cNvPr id="473" name="Google Shape;473;p56"/>
          <p:cNvGrpSpPr/>
          <p:nvPr/>
        </p:nvGrpSpPr>
        <p:grpSpPr>
          <a:xfrm>
            <a:off x="2496027" y="2137075"/>
            <a:ext cx="1016797" cy="965004"/>
            <a:chOff x="2159877" y="806400"/>
            <a:chExt cx="1016797" cy="965004"/>
          </a:xfrm>
        </p:grpSpPr>
        <p:sp>
          <p:nvSpPr>
            <p:cNvPr id="474" name="Google Shape;474;p56"/>
            <p:cNvSpPr/>
            <p:nvPr/>
          </p:nvSpPr>
          <p:spPr>
            <a:xfrm>
              <a:off x="2293103" y="1670122"/>
              <a:ext cx="54912" cy="101282"/>
            </a:xfrm>
            <a:custGeom>
              <a:rect b="b" l="l" r="r" t="t"/>
              <a:pathLst>
                <a:path extrusionOk="0" h="19743" w="10704">
                  <a:moveTo>
                    <a:pt x="5485" y="1"/>
                  </a:moveTo>
                  <a:cubicBezTo>
                    <a:pt x="3476" y="1"/>
                    <a:pt x="2061" y="549"/>
                    <a:pt x="1237" y="1642"/>
                  </a:cubicBezTo>
                  <a:cubicBezTo>
                    <a:pt x="412" y="2736"/>
                    <a:pt x="1" y="4338"/>
                    <a:pt x="1" y="6447"/>
                  </a:cubicBezTo>
                  <a:lnTo>
                    <a:pt x="1" y="13321"/>
                  </a:lnTo>
                  <a:cubicBezTo>
                    <a:pt x="1" y="15366"/>
                    <a:pt x="415" y="16948"/>
                    <a:pt x="1248" y="18065"/>
                  </a:cubicBezTo>
                  <a:cubicBezTo>
                    <a:pt x="2081" y="19183"/>
                    <a:pt x="3497" y="19742"/>
                    <a:pt x="5494" y="19742"/>
                  </a:cubicBezTo>
                  <a:cubicBezTo>
                    <a:pt x="7412" y="19742"/>
                    <a:pt x="8760" y="19230"/>
                    <a:pt x="9537" y="18209"/>
                  </a:cubicBezTo>
                  <a:cubicBezTo>
                    <a:pt x="10313" y="17186"/>
                    <a:pt x="10702" y="15748"/>
                    <a:pt x="10702" y="13891"/>
                  </a:cubicBezTo>
                  <a:lnTo>
                    <a:pt x="10702" y="12345"/>
                  </a:lnTo>
                  <a:lnTo>
                    <a:pt x="7327" y="12345"/>
                  </a:lnTo>
                  <a:lnTo>
                    <a:pt x="7327" y="14082"/>
                  </a:lnTo>
                  <a:cubicBezTo>
                    <a:pt x="7325" y="14780"/>
                    <a:pt x="7289" y="15339"/>
                    <a:pt x="7217" y="15759"/>
                  </a:cubicBezTo>
                  <a:cubicBezTo>
                    <a:pt x="7147" y="16179"/>
                    <a:pt x="6981" y="16515"/>
                    <a:pt x="6719" y="16769"/>
                  </a:cubicBezTo>
                  <a:cubicBezTo>
                    <a:pt x="6456" y="17023"/>
                    <a:pt x="6056" y="17151"/>
                    <a:pt x="5518" y="17151"/>
                  </a:cubicBezTo>
                  <a:cubicBezTo>
                    <a:pt x="4772" y="17151"/>
                    <a:pt x="4257" y="16909"/>
                    <a:pt x="3972" y="16425"/>
                  </a:cubicBezTo>
                  <a:cubicBezTo>
                    <a:pt x="3687" y="15941"/>
                    <a:pt x="3544" y="15152"/>
                    <a:pt x="3544" y="14059"/>
                  </a:cubicBezTo>
                  <a:lnTo>
                    <a:pt x="3544" y="5709"/>
                  </a:lnTo>
                  <a:cubicBezTo>
                    <a:pt x="3544" y="5012"/>
                    <a:pt x="3585" y="4443"/>
                    <a:pt x="3674" y="4009"/>
                  </a:cubicBezTo>
                  <a:cubicBezTo>
                    <a:pt x="3762" y="3574"/>
                    <a:pt x="3949" y="3225"/>
                    <a:pt x="4233" y="2962"/>
                  </a:cubicBezTo>
                  <a:cubicBezTo>
                    <a:pt x="4520" y="2702"/>
                    <a:pt x="4948" y="2570"/>
                    <a:pt x="5518" y="2570"/>
                  </a:cubicBezTo>
                  <a:cubicBezTo>
                    <a:pt x="6073" y="2570"/>
                    <a:pt x="6481" y="2693"/>
                    <a:pt x="6742" y="2939"/>
                  </a:cubicBezTo>
                  <a:cubicBezTo>
                    <a:pt x="7006" y="3185"/>
                    <a:pt x="7168" y="3502"/>
                    <a:pt x="7230" y="3890"/>
                  </a:cubicBezTo>
                  <a:cubicBezTo>
                    <a:pt x="7294" y="4279"/>
                    <a:pt x="7327" y="4814"/>
                    <a:pt x="7327" y="5496"/>
                  </a:cubicBezTo>
                  <a:lnTo>
                    <a:pt x="7327" y="7162"/>
                  </a:lnTo>
                  <a:lnTo>
                    <a:pt x="10703" y="7162"/>
                  </a:lnTo>
                  <a:lnTo>
                    <a:pt x="10703" y="5542"/>
                  </a:lnTo>
                  <a:cubicBezTo>
                    <a:pt x="10703" y="3751"/>
                    <a:pt x="10306" y="2380"/>
                    <a:pt x="9514" y="1428"/>
                  </a:cubicBezTo>
                  <a:cubicBezTo>
                    <a:pt x="8721" y="477"/>
                    <a:pt x="7381" y="1"/>
                    <a:pt x="5494" y="1"/>
                  </a:cubicBezTo>
                  <a:cubicBezTo>
                    <a:pt x="5491" y="1"/>
                    <a:pt x="5488" y="1"/>
                    <a:pt x="5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2359000" y="1670122"/>
              <a:ext cx="56994" cy="101282"/>
            </a:xfrm>
            <a:custGeom>
              <a:rect b="b" l="l" r="r" t="t"/>
              <a:pathLst>
                <a:path extrusionOk="0" h="19743" w="11110">
                  <a:moveTo>
                    <a:pt x="5566" y="2570"/>
                  </a:moveTo>
                  <a:cubicBezTo>
                    <a:pt x="6359" y="2570"/>
                    <a:pt x="6884" y="2810"/>
                    <a:pt x="7146" y="3284"/>
                  </a:cubicBezTo>
                  <a:cubicBezTo>
                    <a:pt x="7410" y="3759"/>
                    <a:pt x="7540" y="4464"/>
                    <a:pt x="7540" y="5401"/>
                  </a:cubicBezTo>
                  <a:lnTo>
                    <a:pt x="7540" y="14272"/>
                  </a:lnTo>
                  <a:cubicBezTo>
                    <a:pt x="7540" y="15206"/>
                    <a:pt x="7404" y="15921"/>
                    <a:pt x="7135" y="16413"/>
                  </a:cubicBezTo>
                  <a:cubicBezTo>
                    <a:pt x="6864" y="16904"/>
                    <a:pt x="6341" y="17151"/>
                    <a:pt x="5566" y="17151"/>
                  </a:cubicBezTo>
                  <a:cubicBezTo>
                    <a:pt x="4774" y="17151"/>
                    <a:pt x="4242" y="16905"/>
                    <a:pt x="3973" y="16413"/>
                  </a:cubicBezTo>
                  <a:cubicBezTo>
                    <a:pt x="3703" y="15921"/>
                    <a:pt x="3568" y="15208"/>
                    <a:pt x="3568" y="14272"/>
                  </a:cubicBezTo>
                  <a:lnTo>
                    <a:pt x="3568" y="5401"/>
                  </a:lnTo>
                  <a:cubicBezTo>
                    <a:pt x="3568" y="4481"/>
                    <a:pt x="3703" y="3779"/>
                    <a:pt x="3973" y="3295"/>
                  </a:cubicBezTo>
                  <a:cubicBezTo>
                    <a:pt x="4242" y="2812"/>
                    <a:pt x="4772" y="2570"/>
                    <a:pt x="5566" y="2570"/>
                  </a:cubicBezTo>
                  <a:close/>
                  <a:moveTo>
                    <a:pt x="5566" y="1"/>
                  </a:moveTo>
                  <a:cubicBezTo>
                    <a:pt x="3567" y="1"/>
                    <a:pt x="2140" y="524"/>
                    <a:pt x="1284" y="1570"/>
                  </a:cubicBezTo>
                  <a:cubicBezTo>
                    <a:pt x="428" y="2616"/>
                    <a:pt x="0" y="4163"/>
                    <a:pt x="0" y="6209"/>
                  </a:cubicBezTo>
                  <a:lnTo>
                    <a:pt x="0" y="13439"/>
                  </a:lnTo>
                  <a:cubicBezTo>
                    <a:pt x="0" y="15502"/>
                    <a:pt x="428" y="17068"/>
                    <a:pt x="1284" y="18137"/>
                  </a:cubicBezTo>
                  <a:cubicBezTo>
                    <a:pt x="2140" y="19206"/>
                    <a:pt x="3568" y="19742"/>
                    <a:pt x="5566" y="19742"/>
                  </a:cubicBezTo>
                  <a:cubicBezTo>
                    <a:pt x="7533" y="19742"/>
                    <a:pt x="8948" y="19203"/>
                    <a:pt x="9813" y="18125"/>
                  </a:cubicBezTo>
                  <a:cubicBezTo>
                    <a:pt x="10675" y="17046"/>
                    <a:pt x="11108" y="15484"/>
                    <a:pt x="11108" y="13439"/>
                  </a:cubicBezTo>
                  <a:lnTo>
                    <a:pt x="11108" y="6209"/>
                  </a:lnTo>
                  <a:cubicBezTo>
                    <a:pt x="11110" y="4163"/>
                    <a:pt x="10682" y="2616"/>
                    <a:pt x="9824" y="1570"/>
                  </a:cubicBezTo>
                  <a:cubicBezTo>
                    <a:pt x="8966" y="524"/>
                    <a:pt x="7546" y="1"/>
                    <a:pt x="5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2429043" y="1671225"/>
              <a:ext cx="68947" cy="98845"/>
            </a:xfrm>
            <a:custGeom>
              <a:rect b="b" l="l" r="r" t="t"/>
              <a:pathLst>
                <a:path extrusionOk="0" h="19268" w="13440">
                  <a:moveTo>
                    <a:pt x="333" y="1"/>
                  </a:moveTo>
                  <a:lnTo>
                    <a:pt x="0" y="19266"/>
                  </a:lnTo>
                  <a:lnTo>
                    <a:pt x="2640" y="19266"/>
                  </a:lnTo>
                  <a:lnTo>
                    <a:pt x="2903" y="5827"/>
                  </a:lnTo>
                  <a:lnTo>
                    <a:pt x="5685" y="19266"/>
                  </a:lnTo>
                  <a:lnTo>
                    <a:pt x="7802" y="19266"/>
                  </a:lnTo>
                  <a:lnTo>
                    <a:pt x="10539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2" y="1"/>
                  </a:lnTo>
                  <a:lnTo>
                    <a:pt x="9537" y="1"/>
                  </a:lnTo>
                  <a:lnTo>
                    <a:pt x="6708" y="13344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2512648" y="1671225"/>
              <a:ext cx="54306" cy="98840"/>
            </a:xfrm>
            <a:custGeom>
              <a:rect b="b" l="l" r="r" t="t"/>
              <a:pathLst>
                <a:path extrusionOk="0" h="19267" w="10586">
                  <a:moveTo>
                    <a:pt x="4853" y="2474"/>
                  </a:moveTo>
                  <a:cubicBezTo>
                    <a:pt x="5566" y="2474"/>
                    <a:pt x="6091" y="2577"/>
                    <a:pt x="6433" y="2783"/>
                  </a:cubicBezTo>
                  <a:cubicBezTo>
                    <a:pt x="6776" y="2988"/>
                    <a:pt x="7001" y="3293"/>
                    <a:pt x="7112" y="3698"/>
                  </a:cubicBezTo>
                  <a:cubicBezTo>
                    <a:pt x="7224" y="4103"/>
                    <a:pt x="7279" y="4686"/>
                    <a:pt x="7279" y="5446"/>
                  </a:cubicBezTo>
                  <a:cubicBezTo>
                    <a:pt x="7279" y="6493"/>
                    <a:pt x="7112" y="7219"/>
                    <a:pt x="6779" y="7622"/>
                  </a:cubicBezTo>
                  <a:cubicBezTo>
                    <a:pt x="6446" y="8027"/>
                    <a:pt x="5804" y="8229"/>
                    <a:pt x="4853" y="8229"/>
                  </a:cubicBezTo>
                  <a:lnTo>
                    <a:pt x="3496" y="8229"/>
                  </a:lnTo>
                  <a:lnTo>
                    <a:pt x="3496" y="2474"/>
                  </a:lnTo>
                  <a:close/>
                  <a:moveTo>
                    <a:pt x="1" y="1"/>
                  </a:moveTo>
                  <a:lnTo>
                    <a:pt x="1" y="19266"/>
                  </a:lnTo>
                  <a:lnTo>
                    <a:pt x="3495" y="19266"/>
                  </a:lnTo>
                  <a:lnTo>
                    <a:pt x="3495" y="10704"/>
                  </a:lnTo>
                  <a:lnTo>
                    <a:pt x="5422" y="10704"/>
                  </a:lnTo>
                  <a:cubicBezTo>
                    <a:pt x="8863" y="10704"/>
                    <a:pt x="10585" y="8960"/>
                    <a:pt x="10585" y="5471"/>
                  </a:cubicBezTo>
                  <a:cubicBezTo>
                    <a:pt x="10585" y="1824"/>
                    <a:pt x="8944" y="1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2566841" y="1671225"/>
              <a:ext cx="58810" cy="98845"/>
            </a:xfrm>
            <a:custGeom>
              <a:rect b="b" l="l" r="r" t="t"/>
              <a:pathLst>
                <a:path extrusionOk="0" h="19268" w="11464">
                  <a:moveTo>
                    <a:pt x="5754" y="4495"/>
                  </a:moveTo>
                  <a:lnTo>
                    <a:pt x="7063" y="12583"/>
                  </a:lnTo>
                  <a:lnTo>
                    <a:pt x="4447" y="12583"/>
                  </a:lnTo>
                  <a:lnTo>
                    <a:pt x="5754" y="4495"/>
                  </a:lnTo>
                  <a:close/>
                  <a:moveTo>
                    <a:pt x="3852" y="1"/>
                  </a:moveTo>
                  <a:lnTo>
                    <a:pt x="0" y="19268"/>
                  </a:lnTo>
                  <a:lnTo>
                    <a:pt x="3306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4" y="19268"/>
                  </a:lnTo>
                  <a:lnTo>
                    <a:pt x="11464" y="19268"/>
                  </a:lnTo>
                  <a:lnTo>
                    <a:pt x="76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2635545" y="1671225"/>
              <a:ext cx="51485" cy="98845"/>
            </a:xfrm>
            <a:custGeom>
              <a:rect b="b" l="l" r="r" t="t"/>
              <a:pathLst>
                <a:path extrusionOk="0" h="19268" w="10036">
                  <a:moveTo>
                    <a:pt x="0" y="1"/>
                  </a:moveTo>
                  <a:lnTo>
                    <a:pt x="0" y="19266"/>
                  </a:lnTo>
                  <a:lnTo>
                    <a:pt x="2996" y="19266"/>
                  </a:lnTo>
                  <a:lnTo>
                    <a:pt x="2996" y="7754"/>
                  </a:lnTo>
                  <a:lnTo>
                    <a:pt x="7706" y="19268"/>
                  </a:lnTo>
                  <a:lnTo>
                    <a:pt x="10036" y="19268"/>
                  </a:lnTo>
                  <a:lnTo>
                    <a:pt x="10036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2695829" y="1671225"/>
              <a:ext cx="56979" cy="98840"/>
            </a:xfrm>
            <a:custGeom>
              <a:rect b="b" l="l" r="r" t="t"/>
              <a:pathLst>
                <a:path extrusionOk="0" h="19267" w="11107">
                  <a:moveTo>
                    <a:pt x="0" y="1"/>
                  </a:moveTo>
                  <a:lnTo>
                    <a:pt x="3900" y="11915"/>
                  </a:lnTo>
                  <a:lnTo>
                    <a:pt x="3900" y="19266"/>
                  </a:lnTo>
                  <a:lnTo>
                    <a:pt x="7255" y="19266"/>
                  </a:lnTo>
                  <a:lnTo>
                    <a:pt x="7255" y="11915"/>
                  </a:lnTo>
                  <a:lnTo>
                    <a:pt x="11106" y="1"/>
                  </a:lnTo>
                  <a:lnTo>
                    <a:pt x="7896" y="1"/>
                  </a:lnTo>
                  <a:lnTo>
                    <a:pt x="5661" y="7636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2791139" y="1671225"/>
              <a:ext cx="51495" cy="98845"/>
            </a:xfrm>
            <a:custGeom>
              <a:rect b="b" l="l" r="r" t="t"/>
              <a:pathLst>
                <a:path extrusionOk="0" h="19268" w="10038">
                  <a:moveTo>
                    <a:pt x="1" y="1"/>
                  </a:moveTo>
                  <a:lnTo>
                    <a:pt x="1" y="19268"/>
                  </a:lnTo>
                  <a:lnTo>
                    <a:pt x="2998" y="19268"/>
                  </a:lnTo>
                  <a:lnTo>
                    <a:pt x="2998" y="7755"/>
                  </a:lnTo>
                  <a:lnTo>
                    <a:pt x="7707" y="19268"/>
                  </a:lnTo>
                  <a:lnTo>
                    <a:pt x="10038" y="19268"/>
                  </a:lnTo>
                  <a:lnTo>
                    <a:pt x="10038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2852649" y="1671225"/>
              <a:ext cx="58815" cy="98845"/>
            </a:xfrm>
            <a:custGeom>
              <a:rect b="b" l="l" r="r" t="t"/>
              <a:pathLst>
                <a:path extrusionOk="0" h="19268" w="11465">
                  <a:moveTo>
                    <a:pt x="5755" y="4495"/>
                  </a:moveTo>
                  <a:lnTo>
                    <a:pt x="7063" y="12583"/>
                  </a:lnTo>
                  <a:lnTo>
                    <a:pt x="4448" y="12583"/>
                  </a:lnTo>
                  <a:lnTo>
                    <a:pt x="5755" y="4495"/>
                  </a:lnTo>
                  <a:close/>
                  <a:moveTo>
                    <a:pt x="3853" y="1"/>
                  </a:moveTo>
                  <a:lnTo>
                    <a:pt x="1" y="19268"/>
                  </a:lnTo>
                  <a:lnTo>
                    <a:pt x="3307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6" y="19268"/>
                  </a:lnTo>
                  <a:lnTo>
                    <a:pt x="11464" y="19268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2921102" y="1671225"/>
              <a:ext cx="68952" cy="98845"/>
            </a:xfrm>
            <a:custGeom>
              <a:rect b="b" l="l" r="r" t="t"/>
              <a:pathLst>
                <a:path extrusionOk="0" h="19268" w="13441">
                  <a:moveTo>
                    <a:pt x="334" y="1"/>
                  </a:moveTo>
                  <a:lnTo>
                    <a:pt x="1" y="19268"/>
                  </a:lnTo>
                  <a:lnTo>
                    <a:pt x="2641" y="19268"/>
                  </a:lnTo>
                  <a:lnTo>
                    <a:pt x="2903" y="5828"/>
                  </a:lnTo>
                  <a:lnTo>
                    <a:pt x="5686" y="19268"/>
                  </a:lnTo>
                  <a:lnTo>
                    <a:pt x="7801" y="19268"/>
                  </a:lnTo>
                  <a:lnTo>
                    <a:pt x="10540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3" y="1"/>
                  </a:lnTo>
                  <a:lnTo>
                    <a:pt x="9538" y="1"/>
                  </a:lnTo>
                  <a:lnTo>
                    <a:pt x="6708" y="13344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3004711" y="1671225"/>
              <a:ext cx="41727" cy="98840"/>
            </a:xfrm>
            <a:custGeom>
              <a:rect b="b" l="l" r="r" t="t"/>
              <a:pathLst>
                <a:path extrusionOk="0" h="19267" w="8134">
                  <a:moveTo>
                    <a:pt x="0" y="1"/>
                  </a:moveTo>
                  <a:lnTo>
                    <a:pt x="0" y="19266"/>
                  </a:lnTo>
                  <a:lnTo>
                    <a:pt x="8133" y="19266"/>
                  </a:lnTo>
                  <a:lnTo>
                    <a:pt x="8133" y="16864"/>
                  </a:lnTo>
                  <a:lnTo>
                    <a:pt x="3496" y="16864"/>
                  </a:lnTo>
                  <a:lnTo>
                    <a:pt x="3496" y="10466"/>
                  </a:lnTo>
                  <a:lnTo>
                    <a:pt x="7112" y="10466"/>
                  </a:lnTo>
                  <a:lnTo>
                    <a:pt x="7112" y="8016"/>
                  </a:lnTo>
                  <a:lnTo>
                    <a:pt x="3495" y="8016"/>
                  </a:lnTo>
                  <a:lnTo>
                    <a:pt x="3495" y="2474"/>
                  </a:lnTo>
                  <a:lnTo>
                    <a:pt x="8084" y="2474"/>
                  </a:lnTo>
                  <a:lnTo>
                    <a:pt x="80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2159877" y="806400"/>
              <a:ext cx="1016797" cy="676452"/>
            </a:xfrm>
            <a:custGeom>
              <a:rect b="b" l="l" r="r" t="t"/>
              <a:pathLst>
                <a:path extrusionOk="0" h="131862" w="198206">
                  <a:moveTo>
                    <a:pt x="131192" y="0"/>
                  </a:moveTo>
                  <a:lnTo>
                    <a:pt x="69306" y="62468"/>
                  </a:lnTo>
                  <a:lnTo>
                    <a:pt x="21796" y="62691"/>
                  </a:lnTo>
                  <a:lnTo>
                    <a:pt x="70949" y="13075"/>
                  </a:lnTo>
                  <a:lnTo>
                    <a:pt x="86668" y="28647"/>
                  </a:lnTo>
                  <a:lnTo>
                    <a:pt x="93033" y="22220"/>
                  </a:lnTo>
                  <a:lnTo>
                    <a:pt x="70888" y="282"/>
                  </a:lnTo>
                  <a:lnTo>
                    <a:pt x="0" y="71840"/>
                  </a:lnTo>
                  <a:lnTo>
                    <a:pt x="73096" y="71497"/>
                  </a:lnTo>
                  <a:lnTo>
                    <a:pt x="131253" y="12792"/>
                  </a:lnTo>
                  <a:lnTo>
                    <a:pt x="185413" y="66446"/>
                  </a:lnTo>
                  <a:lnTo>
                    <a:pt x="129894" y="122490"/>
                  </a:lnTo>
                  <a:lnTo>
                    <a:pt x="82383" y="122713"/>
                  </a:lnTo>
                  <a:lnTo>
                    <a:pt x="137902" y="66671"/>
                  </a:lnTo>
                  <a:lnTo>
                    <a:pt x="115754" y="44729"/>
                  </a:lnTo>
                  <a:lnTo>
                    <a:pt x="109388" y="51156"/>
                  </a:lnTo>
                  <a:lnTo>
                    <a:pt x="125109" y="66730"/>
                  </a:lnTo>
                  <a:lnTo>
                    <a:pt x="60588" y="131861"/>
                  </a:lnTo>
                  <a:lnTo>
                    <a:pt x="133685" y="131519"/>
                  </a:lnTo>
                  <a:lnTo>
                    <a:pt x="198206" y="66387"/>
                  </a:lnTo>
                  <a:lnTo>
                    <a:pt x="131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" name="Google Shape;486;p56"/>
          <p:cNvSpPr txBox="1"/>
          <p:nvPr>
            <p:ph idx="4294967295" type="subTitle"/>
          </p:nvPr>
        </p:nvSpPr>
        <p:spPr>
          <a:xfrm>
            <a:off x="2557788" y="3102100"/>
            <a:ext cx="879300" cy="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YOUR TAGLINE HERE</a:t>
            </a:r>
            <a:endParaRPr sz="500">
              <a:solidFill>
                <a:schemeClr val="dk1"/>
              </a:solidFill>
            </a:endParaRPr>
          </a:p>
        </p:txBody>
      </p:sp>
      <p:grpSp>
        <p:nvGrpSpPr>
          <p:cNvPr id="487" name="Google Shape;487;p56"/>
          <p:cNvGrpSpPr/>
          <p:nvPr/>
        </p:nvGrpSpPr>
        <p:grpSpPr>
          <a:xfrm>
            <a:off x="5767739" y="3000797"/>
            <a:ext cx="753336" cy="101282"/>
            <a:chOff x="5767739" y="3305597"/>
            <a:chExt cx="753336" cy="101282"/>
          </a:xfrm>
        </p:grpSpPr>
        <p:sp>
          <p:nvSpPr>
            <p:cNvPr id="488" name="Google Shape;488;p56"/>
            <p:cNvSpPr/>
            <p:nvPr/>
          </p:nvSpPr>
          <p:spPr>
            <a:xfrm>
              <a:off x="5767739" y="3305597"/>
              <a:ext cx="54912" cy="101282"/>
            </a:xfrm>
            <a:custGeom>
              <a:rect b="b" l="l" r="r" t="t"/>
              <a:pathLst>
                <a:path extrusionOk="0" h="19743" w="10704">
                  <a:moveTo>
                    <a:pt x="5485" y="1"/>
                  </a:moveTo>
                  <a:cubicBezTo>
                    <a:pt x="3476" y="1"/>
                    <a:pt x="2061" y="549"/>
                    <a:pt x="1237" y="1642"/>
                  </a:cubicBezTo>
                  <a:cubicBezTo>
                    <a:pt x="412" y="2736"/>
                    <a:pt x="1" y="4338"/>
                    <a:pt x="1" y="6447"/>
                  </a:cubicBezTo>
                  <a:lnTo>
                    <a:pt x="1" y="13321"/>
                  </a:lnTo>
                  <a:cubicBezTo>
                    <a:pt x="1" y="15366"/>
                    <a:pt x="415" y="16948"/>
                    <a:pt x="1248" y="18065"/>
                  </a:cubicBezTo>
                  <a:cubicBezTo>
                    <a:pt x="2081" y="19183"/>
                    <a:pt x="3497" y="19742"/>
                    <a:pt x="5494" y="19742"/>
                  </a:cubicBezTo>
                  <a:cubicBezTo>
                    <a:pt x="7412" y="19742"/>
                    <a:pt x="8760" y="19230"/>
                    <a:pt x="9537" y="18209"/>
                  </a:cubicBezTo>
                  <a:cubicBezTo>
                    <a:pt x="10313" y="17186"/>
                    <a:pt x="10702" y="15748"/>
                    <a:pt x="10702" y="13891"/>
                  </a:cubicBezTo>
                  <a:lnTo>
                    <a:pt x="10702" y="12345"/>
                  </a:lnTo>
                  <a:lnTo>
                    <a:pt x="7327" y="12345"/>
                  </a:lnTo>
                  <a:lnTo>
                    <a:pt x="7327" y="14082"/>
                  </a:lnTo>
                  <a:cubicBezTo>
                    <a:pt x="7325" y="14780"/>
                    <a:pt x="7289" y="15339"/>
                    <a:pt x="7217" y="15759"/>
                  </a:cubicBezTo>
                  <a:cubicBezTo>
                    <a:pt x="7147" y="16179"/>
                    <a:pt x="6981" y="16515"/>
                    <a:pt x="6719" y="16769"/>
                  </a:cubicBezTo>
                  <a:cubicBezTo>
                    <a:pt x="6456" y="17023"/>
                    <a:pt x="6056" y="17151"/>
                    <a:pt x="5518" y="17151"/>
                  </a:cubicBezTo>
                  <a:cubicBezTo>
                    <a:pt x="4772" y="17151"/>
                    <a:pt x="4257" y="16909"/>
                    <a:pt x="3972" y="16425"/>
                  </a:cubicBezTo>
                  <a:cubicBezTo>
                    <a:pt x="3687" y="15941"/>
                    <a:pt x="3544" y="15152"/>
                    <a:pt x="3544" y="14059"/>
                  </a:cubicBezTo>
                  <a:lnTo>
                    <a:pt x="3544" y="5709"/>
                  </a:lnTo>
                  <a:cubicBezTo>
                    <a:pt x="3544" y="5012"/>
                    <a:pt x="3585" y="4443"/>
                    <a:pt x="3674" y="4009"/>
                  </a:cubicBezTo>
                  <a:cubicBezTo>
                    <a:pt x="3762" y="3574"/>
                    <a:pt x="3949" y="3225"/>
                    <a:pt x="4233" y="2962"/>
                  </a:cubicBezTo>
                  <a:cubicBezTo>
                    <a:pt x="4520" y="2702"/>
                    <a:pt x="4948" y="2570"/>
                    <a:pt x="5518" y="2570"/>
                  </a:cubicBezTo>
                  <a:cubicBezTo>
                    <a:pt x="6073" y="2570"/>
                    <a:pt x="6481" y="2693"/>
                    <a:pt x="6742" y="2939"/>
                  </a:cubicBezTo>
                  <a:cubicBezTo>
                    <a:pt x="7006" y="3185"/>
                    <a:pt x="7168" y="3502"/>
                    <a:pt x="7230" y="3890"/>
                  </a:cubicBezTo>
                  <a:cubicBezTo>
                    <a:pt x="7294" y="4279"/>
                    <a:pt x="7327" y="4814"/>
                    <a:pt x="7327" y="5496"/>
                  </a:cubicBezTo>
                  <a:lnTo>
                    <a:pt x="7327" y="7162"/>
                  </a:lnTo>
                  <a:lnTo>
                    <a:pt x="10703" y="7162"/>
                  </a:lnTo>
                  <a:lnTo>
                    <a:pt x="10703" y="5542"/>
                  </a:lnTo>
                  <a:cubicBezTo>
                    <a:pt x="10703" y="3751"/>
                    <a:pt x="10306" y="2380"/>
                    <a:pt x="9514" y="1428"/>
                  </a:cubicBezTo>
                  <a:cubicBezTo>
                    <a:pt x="8721" y="477"/>
                    <a:pt x="7381" y="1"/>
                    <a:pt x="5494" y="1"/>
                  </a:cubicBezTo>
                  <a:cubicBezTo>
                    <a:pt x="5491" y="1"/>
                    <a:pt x="5488" y="1"/>
                    <a:pt x="5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5833636" y="3305597"/>
              <a:ext cx="56994" cy="101282"/>
            </a:xfrm>
            <a:custGeom>
              <a:rect b="b" l="l" r="r" t="t"/>
              <a:pathLst>
                <a:path extrusionOk="0" h="19743" w="11110">
                  <a:moveTo>
                    <a:pt x="5566" y="2570"/>
                  </a:moveTo>
                  <a:cubicBezTo>
                    <a:pt x="6359" y="2570"/>
                    <a:pt x="6884" y="2810"/>
                    <a:pt x="7146" y="3284"/>
                  </a:cubicBezTo>
                  <a:cubicBezTo>
                    <a:pt x="7410" y="3759"/>
                    <a:pt x="7540" y="4464"/>
                    <a:pt x="7540" y="5401"/>
                  </a:cubicBezTo>
                  <a:lnTo>
                    <a:pt x="7540" y="14272"/>
                  </a:lnTo>
                  <a:cubicBezTo>
                    <a:pt x="7540" y="15206"/>
                    <a:pt x="7404" y="15921"/>
                    <a:pt x="7135" y="16413"/>
                  </a:cubicBezTo>
                  <a:cubicBezTo>
                    <a:pt x="6864" y="16904"/>
                    <a:pt x="6341" y="17151"/>
                    <a:pt x="5566" y="17151"/>
                  </a:cubicBezTo>
                  <a:cubicBezTo>
                    <a:pt x="4774" y="17151"/>
                    <a:pt x="4242" y="16905"/>
                    <a:pt x="3973" y="16413"/>
                  </a:cubicBezTo>
                  <a:cubicBezTo>
                    <a:pt x="3703" y="15921"/>
                    <a:pt x="3568" y="15208"/>
                    <a:pt x="3568" y="14272"/>
                  </a:cubicBezTo>
                  <a:lnTo>
                    <a:pt x="3568" y="5401"/>
                  </a:lnTo>
                  <a:cubicBezTo>
                    <a:pt x="3568" y="4481"/>
                    <a:pt x="3703" y="3779"/>
                    <a:pt x="3973" y="3295"/>
                  </a:cubicBezTo>
                  <a:cubicBezTo>
                    <a:pt x="4242" y="2812"/>
                    <a:pt x="4772" y="2570"/>
                    <a:pt x="5566" y="2570"/>
                  </a:cubicBezTo>
                  <a:close/>
                  <a:moveTo>
                    <a:pt x="5566" y="1"/>
                  </a:moveTo>
                  <a:cubicBezTo>
                    <a:pt x="3567" y="1"/>
                    <a:pt x="2140" y="524"/>
                    <a:pt x="1284" y="1570"/>
                  </a:cubicBezTo>
                  <a:cubicBezTo>
                    <a:pt x="428" y="2616"/>
                    <a:pt x="0" y="4163"/>
                    <a:pt x="0" y="6209"/>
                  </a:cubicBezTo>
                  <a:lnTo>
                    <a:pt x="0" y="13439"/>
                  </a:lnTo>
                  <a:cubicBezTo>
                    <a:pt x="0" y="15502"/>
                    <a:pt x="428" y="17068"/>
                    <a:pt x="1284" y="18137"/>
                  </a:cubicBezTo>
                  <a:cubicBezTo>
                    <a:pt x="2140" y="19206"/>
                    <a:pt x="3568" y="19742"/>
                    <a:pt x="5566" y="19742"/>
                  </a:cubicBezTo>
                  <a:cubicBezTo>
                    <a:pt x="7533" y="19742"/>
                    <a:pt x="8948" y="19203"/>
                    <a:pt x="9813" y="18125"/>
                  </a:cubicBezTo>
                  <a:cubicBezTo>
                    <a:pt x="10675" y="17046"/>
                    <a:pt x="11108" y="15484"/>
                    <a:pt x="11108" y="13439"/>
                  </a:cubicBezTo>
                  <a:lnTo>
                    <a:pt x="11108" y="6209"/>
                  </a:lnTo>
                  <a:cubicBezTo>
                    <a:pt x="11110" y="4163"/>
                    <a:pt x="10682" y="2616"/>
                    <a:pt x="9824" y="1570"/>
                  </a:cubicBezTo>
                  <a:cubicBezTo>
                    <a:pt x="8966" y="524"/>
                    <a:pt x="7546" y="1"/>
                    <a:pt x="5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5903679" y="3306700"/>
              <a:ext cx="68947" cy="98845"/>
            </a:xfrm>
            <a:custGeom>
              <a:rect b="b" l="l" r="r" t="t"/>
              <a:pathLst>
                <a:path extrusionOk="0" h="19268" w="13440">
                  <a:moveTo>
                    <a:pt x="333" y="1"/>
                  </a:moveTo>
                  <a:lnTo>
                    <a:pt x="0" y="19266"/>
                  </a:lnTo>
                  <a:lnTo>
                    <a:pt x="2640" y="19266"/>
                  </a:lnTo>
                  <a:lnTo>
                    <a:pt x="2903" y="5827"/>
                  </a:lnTo>
                  <a:lnTo>
                    <a:pt x="5685" y="19266"/>
                  </a:lnTo>
                  <a:lnTo>
                    <a:pt x="7802" y="19266"/>
                  </a:lnTo>
                  <a:lnTo>
                    <a:pt x="10539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2" y="1"/>
                  </a:lnTo>
                  <a:lnTo>
                    <a:pt x="9537" y="1"/>
                  </a:lnTo>
                  <a:lnTo>
                    <a:pt x="6708" y="13344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5987283" y="3306700"/>
              <a:ext cx="54306" cy="98840"/>
            </a:xfrm>
            <a:custGeom>
              <a:rect b="b" l="l" r="r" t="t"/>
              <a:pathLst>
                <a:path extrusionOk="0" h="19267" w="10586">
                  <a:moveTo>
                    <a:pt x="4853" y="2474"/>
                  </a:moveTo>
                  <a:cubicBezTo>
                    <a:pt x="5566" y="2474"/>
                    <a:pt x="6091" y="2577"/>
                    <a:pt x="6433" y="2783"/>
                  </a:cubicBezTo>
                  <a:cubicBezTo>
                    <a:pt x="6776" y="2988"/>
                    <a:pt x="7001" y="3293"/>
                    <a:pt x="7112" y="3698"/>
                  </a:cubicBezTo>
                  <a:cubicBezTo>
                    <a:pt x="7224" y="4103"/>
                    <a:pt x="7279" y="4686"/>
                    <a:pt x="7279" y="5446"/>
                  </a:cubicBezTo>
                  <a:cubicBezTo>
                    <a:pt x="7279" y="6493"/>
                    <a:pt x="7112" y="7219"/>
                    <a:pt x="6779" y="7622"/>
                  </a:cubicBezTo>
                  <a:cubicBezTo>
                    <a:pt x="6446" y="8027"/>
                    <a:pt x="5804" y="8229"/>
                    <a:pt x="4853" y="8229"/>
                  </a:cubicBezTo>
                  <a:lnTo>
                    <a:pt x="3496" y="8229"/>
                  </a:lnTo>
                  <a:lnTo>
                    <a:pt x="3496" y="2474"/>
                  </a:lnTo>
                  <a:close/>
                  <a:moveTo>
                    <a:pt x="1" y="1"/>
                  </a:moveTo>
                  <a:lnTo>
                    <a:pt x="1" y="19266"/>
                  </a:lnTo>
                  <a:lnTo>
                    <a:pt x="3495" y="19266"/>
                  </a:lnTo>
                  <a:lnTo>
                    <a:pt x="3495" y="10704"/>
                  </a:lnTo>
                  <a:lnTo>
                    <a:pt x="5422" y="10704"/>
                  </a:lnTo>
                  <a:cubicBezTo>
                    <a:pt x="8863" y="10704"/>
                    <a:pt x="10585" y="8960"/>
                    <a:pt x="10585" y="5471"/>
                  </a:cubicBezTo>
                  <a:cubicBezTo>
                    <a:pt x="10585" y="1824"/>
                    <a:pt x="8944" y="1"/>
                    <a:pt x="5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6041477" y="3306700"/>
              <a:ext cx="58810" cy="98845"/>
            </a:xfrm>
            <a:custGeom>
              <a:rect b="b" l="l" r="r" t="t"/>
              <a:pathLst>
                <a:path extrusionOk="0" h="19268" w="11464">
                  <a:moveTo>
                    <a:pt x="5754" y="4495"/>
                  </a:moveTo>
                  <a:lnTo>
                    <a:pt x="7063" y="12583"/>
                  </a:lnTo>
                  <a:lnTo>
                    <a:pt x="4447" y="12583"/>
                  </a:lnTo>
                  <a:lnTo>
                    <a:pt x="5754" y="4495"/>
                  </a:lnTo>
                  <a:close/>
                  <a:moveTo>
                    <a:pt x="3852" y="1"/>
                  </a:moveTo>
                  <a:lnTo>
                    <a:pt x="0" y="19268"/>
                  </a:lnTo>
                  <a:lnTo>
                    <a:pt x="3306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4" y="19268"/>
                  </a:lnTo>
                  <a:lnTo>
                    <a:pt x="11464" y="19268"/>
                  </a:lnTo>
                  <a:lnTo>
                    <a:pt x="7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6110180" y="3306700"/>
              <a:ext cx="51485" cy="98845"/>
            </a:xfrm>
            <a:custGeom>
              <a:rect b="b" l="l" r="r" t="t"/>
              <a:pathLst>
                <a:path extrusionOk="0" h="19268" w="10036">
                  <a:moveTo>
                    <a:pt x="0" y="1"/>
                  </a:moveTo>
                  <a:lnTo>
                    <a:pt x="0" y="19266"/>
                  </a:lnTo>
                  <a:lnTo>
                    <a:pt x="2996" y="19266"/>
                  </a:lnTo>
                  <a:lnTo>
                    <a:pt x="2996" y="7754"/>
                  </a:lnTo>
                  <a:lnTo>
                    <a:pt x="7706" y="19268"/>
                  </a:lnTo>
                  <a:lnTo>
                    <a:pt x="10036" y="19268"/>
                  </a:lnTo>
                  <a:lnTo>
                    <a:pt x="10036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6170464" y="3306700"/>
              <a:ext cx="56979" cy="98840"/>
            </a:xfrm>
            <a:custGeom>
              <a:rect b="b" l="l" r="r" t="t"/>
              <a:pathLst>
                <a:path extrusionOk="0" h="19267" w="11107">
                  <a:moveTo>
                    <a:pt x="0" y="1"/>
                  </a:moveTo>
                  <a:lnTo>
                    <a:pt x="3900" y="11915"/>
                  </a:lnTo>
                  <a:lnTo>
                    <a:pt x="3900" y="19266"/>
                  </a:lnTo>
                  <a:lnTo>
                    <a:pt x="7255" y="19266"/>
                  </a:lnTo>
                  <a:lnTo>
                    <a:pt x="7255" y="11915"/>
                  </a:lnTo>
                  <a:lnTo>
                    <a:pt x="11106" y="1"/>
                  </a:lnTo>
                  <a:lnTo>
                    <a:pt x="7896" y="1"/>
                  </a:lnTo>
                  <a:lnTo>
                    <a:pt x="5661" y="7636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6265775" y="3306700"/>
              <a:ext cx="51495" cy="98845"/>
            </a:xfrm>
            <a:custGeom>
              <a:rect b="b" l="l" r="r" t="t"/>
              <a:pathLst>
                <a:path extrusionOk="0" h="19268" w="10038">
                  <a:moveTo>
                    <a:pt x="1" y="1"/>
                  </a:moveTo>
                  <a:lnTo>
                    <a:pt x="1" y="19268"/>
                  </a:lnTo>
                  <a:lnTo>
                    <a:pt x="2998" y="19268"/>
                  </a:lnTo>
                  <a:lnTo>
                    <a:pt x="2998" y="7755"/>
                  </a:lnTo>
                  <a:lnTo>
                    <a:pt x="7707" y="19268"/>
                  </a:lnTo>
                  <a:lnTo>
                    <a:pt x="10038" y="19268"/>
                  </a:lnTo>
                  <a:lnTo>
                    <a:pt x="10038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6327285" y="3306700"/>
              <a:ext cx="58815" cy="98845"/>
            </a:xfrm>
            <a:custGeom>
              <a:rect b="b" l="l" r="r" t="t"/>
              <a:pathLst>
                <a:path extrusionOk="0" h="19268" w="11465">
                  <a:moveTo>
                    <a:pt x="5755" y="4495"/>
                  </a:moveTo>
                  <a:lnTo>
                    <a:pt x="7063" y="12583"/>
                  </a:lnTo>
                  <a:lnTo>
                    <a:pt x="4448" y="12583"/>
                  </a:lnTo>
                  <a:lnTo>
                    <a:pt x="5755" y="4495"/>
                  </a:lnTo>
                  <a:close/>
                  <a:moveTo>
                    <a:pt x="3853" y="1"/>
                  </a:moveTo>
                  <a:lnTo>
                    <a:pt x="1" y="19268"/>
                  </a:lnTo>
                  <a:lnTo>
                    <a:pt x="3307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6" y="19268"/>
                  </a:lnTo>
                  <a:lnTo>
                    <a:pt x="11464" y="19268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6395737" y="3306700"/>
              <a:ext cx="68952" cy="98845"/>
            </a:xfrm>
            <a:custGeom>
              <a:rect b="b" l="l" r="r" t="t"/>
              <a:pathLst>
                <a:path extrusionOk="0" h="19268" w="13441">
                  <a:moveTo>
                    <a:pt x="334" y="1"/>
                  </a:moveTo>
                  <a:lnTo>
                    <a:pt x="1" y="19268"/>
                  </a:lnTo>
                  <a:lnTo>
                    <a:pt x="2641" y="19268"/>
                  </a:lnTo>
                  <a:lnTo>
                    <a:pt x="2903" y="5828"/>
                  </a:lnTo>
                  <a:lnTo>
                    <a:pt x="5686" y="19268"/>
                  </a:lnTo>
                  <a:lnTo>
                    <a:pt x="7801" y="19268"/>
                  </a:lnTo>
                  <a:lnTo>
                    <a:pt x="10540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3" y="1"/>
                  </a:lnTo>
                  <a:lnTo>
                    <a:pt x="9538" y="1"/>
                  </a:lnTo>
                  <a:lnTo>
                    <a:pt x="6708" y="13344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6479347" y="3306700"/>
              <a:ext cx="41727" cy="98840"/>
            </a:xfrm>
            <a:custGeom>
              <a:rect b="b" l="l" r="r" t="t"/>
              <a:pathLst>
                <a:path extrusionOk="0" h="19267" w="8134">
                  <a:moveTo>
                    <a:pt x="0" y="1"/>
                  </a:moveTo>
                  <a:lnTo>
                    <a:pt x="0" y="19266"/>
                  </a:lnTo>
                  <a:lnTo>
                    <a:pt x="8133" y="19266"/>
                  </a:lnTo>
                  <a:lnTo>
                    <a:pt x="8133" y="16864"/>
                  </a:lnTo>
                  <a:lnTo>
                    <a:pt x="3496" y="16864"/>
                  </a:lnTo>
                  <a:lnTo>
                    <a:pt x="3496" y="10466"/>
                  </a:lnTo>
                  <a:lnTo>
                    <a:pt x="7112" y="10466"/>
                  </a:lnTo>
                  <a:lnTo>
                    <a:pt x="7112" y="8016"/>
                  </a:lnTo>
                  <a:lnTo>
                    <a:pt x="3495" y="8016"/>
                  </a:lnTo>
                  <a:lnTo>
                    <a:pt x="3495" y="2474"/>
                  </a:lnTo>
                  <a:lnTo>
                    <a:pt x="8084" y="2474"/>
                  </a:lnTo>
                  <a:lnTo>
                    <a:pt x="8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56"/>
          <p:cNvSpPr txBox="1"/>
          <p:nvPr>
            <p:ph idx="4294967295" type="subTitle"/>
          </p:nvPr>
        </p:nvSpPr>
        <p:spPr>
          <a:xfrm>
            <a:off x="5696273" y="3102100"/>
            <a:ext cx="879300" cy="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YOUR TAGLINE HERE</a:t>
            </a:r>
            <a:endParaRPr sz="500">
              <a:solidFill>
                <a:schemeClr val="dk1"/>
              </a:solidFill>
            </a:endParaRPr>
          </a:p>
        </p:txBody>
      </p:sp>
      <p:grpSp>
        <p:nvGrpSpPr>
          <p:cNvPr id="500" name="Google Shape;500;p56"/>
          <p:cNvGrpSpPr/>
          <p:nvPr/>
        </p:nvGrpSpPr>
        <p:grpSpPr>
          <a:xfrm>
            <a:off x="7335189" y="3000797"/>
            <a:ext cx="753336" cy="101282"/>
            <a:chOff x="7335189" y="3000797"/>
            <a:chExt cx="753336" cy="101282"/>
          </a:xfrm>
        </p:grpSpPr>
        <p:sp>
          <p:nvSpPr>
            <p:cNvPr id="501" name="Google Shape;501;p56"/>
            <p:cNvSpPr/>
            <p:nvPr/>
          </p:nvSpPr>
          <p:spPr>
            <a:xfrm>
              <a:off x="7335189" y="3000797"/>
              <a:ext cx="54912" cy="101282"/>
            </a:xfrm>
            <a:custGeom>
              <a:rect b="b" l="l" r="r" t="t"/>
              <a:pathLst>
                <a:path extrusionOk="0" h="19743" w="10704">
                  <a:moveTo>
                    <a:pt x="5485" y="1"/>
                  </a:moveTo>
                  <a:cubicBezTo>
                    <a:pt x="3476" y="1"/>
                    <a:pt x="2061" y="549"/>
                    <a:pt x="1237" y="1642"/>
                  </a:cubicBezTo>
                  <a:cubicBezTo>
                    <a:pt x="412" y="2736"/>
                    <a:pt x="1" y="4338"/>
                    <a:pt x="1" y="6447"/>
                  </a:cubicBezTo>
                  <a:lnTo>
                    <a:pt x="1" y="13321"/>
                  </a:lnTo>
                  <a:cubicBezTo>
                    <a:pt x="1" y="15366"/>
                    <a:pt x="415" y="16948"/>
                    <a:pt x="1248" y="18065"/>
                  </a:cubicBezTo>
                  <a:cubicBezTo>
                    <a:pt x="2081" y="19183"/>
                    <a:pt x="3497" y="19742"/>
                    <a:pt x="5494" y="19742"/>
                  </a:cubicBezTo>
                  <a:cubicBezTo>
                    <a:pt x="7412" y="19742"/>
                    <a:pt x="8760" y="19230"/>
                    <a:pt x="9537" y="18209"/>
                  </a:cubicBezTo>
                  <a:cubicBezTo>
                    <a:pt x="10313" y="17186"/>
                    <a:pt x="10702" y="15748"/>
                    <a:pt x="10702" y="13891"/>
                  </a:cubicBezTo>
                  <a:lnTo>
                    <a:pt x="10702" y="12345"/>
                  </a:lnTo>
                  <a:lnTo>
                    <a:pt x="7327" y="12345"/>
                  </a:lnTo>
                  <a:lnTo>
                    <a:pt x="7327" y="14082"/>
                  </a:lnTo>
                  <a:cubicBezTo>
                    <a:pt x="7325" y="14780"/>
                    <a:pt x="7289" y="15339"/>
                    <a:pt x="7217" y="15759"/>
                  </a:cubicBezTo>
                  <a:cubicBezTo>
                    <a:pt x="7147" y="16179"/>
                    <a:pt x="6981" y="16515"/>
                    <a:pt x="6719" y="16769"/>
                  </a:cubicBezTo>
                  <a:cubicBezTo>
                    <a:pt x="6456" y="17023"/>
                    <a:pt x="6056" y="17151"/>
                    <a:pt x="5518" y="17151"/>
                  </a:cubicBezTo>
                  <a:cubicBezTo>
                    <a:pt x="4772" y="17151"/>
                    <a:pt x="4257" y="16909"/>
                    <a:pt x="3972" y="16425"/>
                  </a:cubicBezTo>
                  <a:cubicBezTo>
                    <a:pt x="3687" y="15941"/>
                    <a:pt x="3544" y="15152"/>
                    <a:pt x="3544" y="14059"/>
                  </a:cubicBezTo>
                  <a:lnTo>
                    <a:pt x="3544" y="5709"/>
                  </a:lnTo>
                  <a:cubicBezTo>
                    <a:pt x="3544" y="5012"/>
                    <a:pt x="3585" y="4443"/>
                    <a:pt x="3674" y="4009"/>
                  </a:cubicBezTo>
                  <a:cubicBezTo>
                    <a:pt x="3762" y="3574"/>
                    <a:pt x="3949" y="3225"/>
                    <a:pt x="4233" y="2962"/>
                  </a:cubicBezTo>
                  <a:cubicBezTo>
                    <a:pt x="4520" y="2702"/>
                    <a:pt x="4948" y="2570"/>
                    <a:pt x="5518" y="2570"/>
                  </a:cubicBezTo>
                  <a:cubicBezTo>
                    <a:pt x="6073" y="2570"/>
                    <a:pt x="6481" y="2693"/>
                    <a:pt x="6742" y="2939"/>
                  </a:cubicBezTo>
                  <a:cubicBezTo>
                    <a:pt x="7006" y="3185"/>
                    <a:pt x="7168" y="3502"/>
                    <a:pt x="7230" y="3890"/>
                  </a:cubicBezTo>
                  <a:cubicBezTo>
                    <a:pt x="7294" y="4279"/>
                    <a:pt x="7327" y="4814"/>
                    <a:pt x="7327" y="5496"/>
                  </a:cubicBezTo>
                  <a:lnTo>
                    <a:pt x="7327" y="7162"/>
                  </a:lnTo>
                  <a:lnTo>
                    <a:pt x="10703" y="7162"/>
                  </a:lnTo>
                  <a:lnTo>
                    <a:pt x="10703" y="5542"/>
                  </a:lnTo>
                  <a:cubicBezTo>
                    <a:pt x="10703" y="3751"/>
                    <a:pt x="10306" y="2380"/>
                    <a:pt x="9514" y="1428"/>
                  </a:cubicBezTo>
                  <a:cubicBezTo>
                    <a:pt x="8721" y="477"/>
                    <a:pt x="7381" y="1"/>
                    <a:pt x="5494" y="1"/>
                  </a:cubicBezTo>
                  <a:cubicBezTo>
                    <a:pt x="5491" y="1"/>
                    <a:pt x="5488" y="1"/>
                    <a:pt x="5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7401086" y="3000797"/>
              <a:ext cx="56994" cy="101282"/>
            </a:xfrm>
            <a:custGeom>
              <a:rect b="b" l="l" r="r" t="t"/>
              <a:pathLst>
                <a:path extrusionOk="0" h="19743" w="11110">
                  <a:moveTo>
                    <a:pt x="5566" y="2570"/>
                  </a:moveTo>
                  <a:cubicBezTo>
                    <a:pt x="6359" y="2570"/>
                    <a:pt x="6884" y="2810"/>
                    <a:pt x="7146" y="3284"/>
                  </a:cubicBezTo>
                  <a:cubicBezTo>
                    <a:pt x="7410" y="3759"/>
                    <a:pt x="7540" y="4464"/>
                    <a:pt x="7540" y="5401"/>
                  </a:cubicBezTo>
                  <a:lnTo>
                    <a:pt x="7540" y="14272"/>
                  </a:lnTo>
                  <a:cubicBezTo>
                    <a:pt x="7540" y="15206"/>
                    <a:pt x="7404" y="15921"/>
                    <a:pt x="7135" y="16413"/>
                  </a:cubicBezTo>
                  <a:cubicBezTo>
                    <a:pt x="6864" y="16904"/>
                    <a:pt x="6341" y="17151"/>
                    <a:pt x="5566" y="17151"/>
                  </a:cubicBezTo>
                  <a:cubicBezTo>
                    <a:pt x="4774" y="17151"/>
                    <a:pt x="4242" y="16905"/>
                    <a:pt x="3973" y="16413"/>
                  </a:cubicBezTo>
                  <a:cubicBezTo>
                    <a:pt x="3703" y="15921"/>
                    <a:pt x="3568" y="15208"/>
                    <a:pt x="3568" y="14272"/>
                  </a:cubicBezTo>
                  <a:lnTo>
                    <a:pt x="3568" y="5401"/>
                  </a:lnTo>
                  <a:cubicBezTo>
                    <a:pt x="3568" y="4481"/>
                    <a:pt x="3703" y="3779"/>
                    <a:pt x="3973" y="3295"/>
                  </a:cubicBezTo>
                  <a:cubicBezTo>
                    <a:pt x="4242" y="2812"/>
                    <a:pt x="4772" y="2570"/>
                    <a:pt x="5566" y="2570"/>
                  </a:cubicBezTo>
                  <a:close/>
                  <a:moveTo>
                    <a:pt x="5566" y="1"/>
                  </a:moveTo>
                  <a:cubicBezTo>
                    <a:pt x="3567" y="1"/>
                    <a:pt x="2140" y="524"/>
                    <a:pt x="1284" y="1570"/>
                  </a:cubicBezTo>
                  <a:cubicBezTo>
                    <a:pt x="428" y="2616"/>
                    <a:pt x="0" y="4163"/>
                    <a:pt x="0" y="6209"/>
                  </a:cubicBezTo>
                  <a:lnTo>
                    <a:pt x="0" y="13439"/>
                  </a:lnTo>
                  <a:cubicBezTo>
                    <a:pt x="0" y="15502"/>
                    <a:pt x="428" y="17068"/>
                    <a:pt x="1284" y="18137"/>
                  </a:cubicBezTo>
                  <a:cubicBezTo>
                    <a:pt x="2140" y="19206"/>
                    <a:pt x="3568" y="19742"/>
                    <a:pt x="5566" y="19742"/>
                  </a:cubicBezTo>
                  <a:cubicBezTo>
                    <a:pt x="7533" y="19742"/>
                    <a:pt x="8948" y="19203"/>
                    <a:pt x="9813" y="18125"/>
                  </a:cubicBezTo>
                  <a:cubicBezTo>
                    <a:pt x="10675" y="17046"/>
                    <a:pt x="11108" y="15484"/>
                    <a:pt x="11108" y="13439"/>
                  </a:cubicBezTo>
                  <a:lnTo>
                    <a:pt x="11108" y="6209"/>
                  </a:lnTo>
                  <a:cubicBezTo>
                    <a:pt x="11110" y="4163"/>
                    <a:pt x="10682" y="2616"/>
                    <a:pt x="9824" y="1570"/>
                  </a:cubicBezTo>
                  <a:cubicBezTo>
                    <a:pt x="8966" y="524"/>
                    <a:pt x="7546" y="1"/>
                    <a:pt x="5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7471129" y="3001900"/>
              <a:ext cx="68947" cy="98845"/>
            </a:xfrm>
            <a:custGeom>
              <a:rect b="b" l="l" r="r" t="t"/>
              <a:pathLst>
                <a:path extrusionOk="0" h="19268" w="13440">
                  <a:moveTo>
                    <a:pt x="333" y="1"/>
                  </a:moveTo>
                  <a:lnTo>
                    <a:pt x="0" y="19266"/>
                  </a:lnTo>
                  <a:lnTo>
                    <a:pt x="2640" y="19266"/>
                  </a:lnTo>
                  <a:lnTo>
                    <a:pt x="2903" y="5827"/>
                  </a:lnTo>
                  <a:lnTo>
                    <a:pt x="5685" y="19266"/>
                  </a:lnTo>
                  <a:lnTo>
                    <a:pt x="7802" y="19266"/>
                  </a:lnTo>
                  <a:lnTo>
                    <a:pt x="10539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2" y="1"/>
                  </a:lnTo>
                  <a:lnTo>
                    <a:pt x="9537" y="1"/>
                  </a:lnTo>
                  <a:lnTo>
                    <a:pt x="6708" y="13344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7554733" y="3001900"/>
              <a:ext cx="54306" cy="98840"/>
            </a:xfrm>
            <a:custGeom>
              <a:rect b="b" l="l" r="r" t="t"/>
              <a:pathLst>
                <a:path extrusionOk="0" h="19267" w="10586">
                  <a:moveTo>
                    <a:pt x="4853" y="2474"/>
                  </a:moveTo>
                  <a:cubicBezTo>
                    <a:pt x="5566" y="2474"/>
                    <a:pt x="6091" y="2577"/>
                    <a:pt x="6433" y="2783"/>
                  </a:cubicBezTo>
                  <a:cubicBezTo>
                    <a:pt x="6776" y="2988"/>
                    <a:pt x="7001" y="3293"/>
                    <a:pt x="7112" y="3698"/>
                  </a:cubicBezTo>
                  <a:cubicBezTo>
                    <a:pt x="7224" y="4103"/>
                    <a:pt x="7279" y="4686"/>
                    <a:pt x="7279" y="5446"/>
                  </a:cubicBezTo>
                  <a:cubicBezTo>
                    <a:pt x="7279" y="6493"/>
                    <a:pt x="7112" y="7219"/>
                    <a:pt x="6779" y="7622"/>
                  </a:cubicBezTo>
                  <a:cubicBezTo>
                    <a:pt x="6446" y="8027"/>
                    <a:pt x="5804" y="8229"/>
                    <a:pt x="4853" y="8229"/>
                  </a:cubicBezTo>
                  <a:lnTo>
                    <a:pt x="3496" y="8229"/>
                  </a:lnTo>
                  <a:lnTo>
                    <a:pt x="3496" y="2474"/>
                  </a:lnTo>
                  <a:close/>
                  <a:moveTo>
                    <a:pt x="1" y="1"/>
                  </a:moveTo>
                  <a:lnTo>
                    <a:pt x="1" y="19266"/>
                  </a:lnTo>
                  <a:lnTo>
                    <a:pt x="3495" y="19266"/>
                  </a:lnTo>
                  <a:lnTo>
                    <a:pt x="3495" y="10704"/>
                  </a:lnTo>
                  <a:lnTo>
                    <a:pt x="5422" y="10704"/>
                  </a:lnTo>
                  <a:cubicBezTo>
                    <a:pt x="8863" y="10704"/>
                    <a:pt x="10585" y="8960"/>
                    <a:pt x="10585" y="5471"/>
                  </a:cubicBezTo>
                  <a:cubicBezTo>
                    <a:pt x="10585" y="1824"/>
                    <a:pt x="8944" y="1"/>
                    <a:pt x="5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7608927" y="3001900"/>
              <a:ext cx="58810" cy="98845"/>
            </a:xfrm>
            <a:custGeom>
              <a:rect b="b" l="l" r="r" t="t"/>
              <a:pathLst>
                <a:path extrusionOk="0" h="19268" w="11464">
                  <a:moveTo>
                    <a:pt x="5754" y="4495"/>
                  </a:moveTo>
                  <a:lnTo>
                    <a:pt x="7063" y="12583"/>
                  </a:lnTo>
                  <a:lnTo>
                    <a:pt x="4447" y="12583"/>
                  </a:lnTo>
                  <a:lnTo>
                    <a:pt x="5754" y="4495"/>
                  </a:lnTo>
                  <a:close/>
                  <a:moveTo>
                    <a:pt x="3852" y="1"/>
                  </a:moveTo>
                  <a:lnTo>
                    <a:pt x="0" y="19268"/>
                  </a:lnTo>
                  <a:lnTo>
                    <a:pt x="3306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4" y="19268"/>
                  </a:lnTo>
                  <a:lnTo>
                    <a:pt x="11464" y="19268"/>
                  </a:lnTo>
                  <a:lnTo>
                    <a:pt x="76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7677630" y="3001900"/>
              <a:ext cx="51485" cy="98845"/>
            </a:xfrm>
            <a:custGeom>
              <a:rect b="b" l="l" r="r" t="t"/>
              <a:pathLst>
                <a:path extrusionOk="0" h="19268" w="10036">
                  <a:moveTo>
                    <a:pt x="0" y="1"/>
                  </a:moveTo>
                  <a:lnTo>
                    <a:pt x="0" y="19266"/>
                  </a:lnTo>
                  <a:lnTo>
                    <a:pt x="2996" y="19266"/>
                  </a:lnTo>
                  <a:lnTo>
                    <a:pt x="2996" y="7754"/>
                  </a:lnTo>
                  <a:lnTo>
                    <a:pt x="7706" y="19268"/>
                  </a:lnTo>
                  <a:lnTo>
                    <a:pt x="10036" y="19268"/>
                  </a:lnTo>
                  <a:lnTo>
                    <a:pt x="10036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7737914" y="3001900"/>
              <a:ext cx="56979" cy="98840"/>
            </a:xfrm>
            <a:custGeom>
              <a:rect b="b" l="l" r="r" t="t"/>
              <a:pathLst>
                <a:path extrusionOk="0" h="19267" w="11107">
                  <a:moveTo>
                    <a:pt x="0" y="1"/>
                  </a:moveTo>
                  <a:lnTo>
                    <a:pt x="3900" y="11915"/>
                  </a:lnTo>
                  <a:lnTo>
                    <a:pt x="3900" y="19266"/>
                  </a:lnTo>
                  <a:lnTo>
                    <a:pt x="7255" y="19266"/>
                  </a:lnTo>
                  <a:lnTo>
                    <a:pt x="7255" y="11915"/>
                  </a:lnTo>
                  <a:lnTo>
                    <a:pt x="11106" y="1"/>
                  </a:lnTo>
                  <a:lnTo>
                    <a:pt x="7896" y="1"/>
                  </a:lnTo>
                  <a:lnTo>
                    <a:pt x="5661" y="7636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7833225" y="3001900"/>
              <a:ext cx="51495" cy="98845"/>
            </a:xfrm>
            <a:custGeom>
              <a:rect b="b" l="l" r="r" t="t"/>
              <a:pathLst>
                <a:path extrusionOk="0" h="19268" w="10038">
                  <a:moveTo>
                    <a:pt x="1" y="1"/>
                  </a:moveTo>
                  <a:lnTo>
                    <a:pt x="1" y="19268"/>
                  </a:lnTo>
                  <a:lnTo>
                    <a:pt x="2998" y="19268"/>
                  </a:lnTo>
                  <a:lnTo>
                    <a:pt x="2998" y="7755"/>
                  </a:lnTo>
                  <a:lnTo>
                    <a:pt x="7707" y="19268"/>
                  </a:lnTo>
                  <a:lnTo>
                    <a:pt x="10038" y="19268"/>
                  </a:lnTo>
                  <a:lnTo>
                    <a:pt x="10038" y="1"/>
                  </a:lnTo>
                  <a:lnTo>
                    <a:pt x="7135" y="1"/>
                  </a:lnTo>
                  <a:lnTo>
                    <a:pt x="7135" y="10989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7894735" y="3001900"/>
              <a:ext cx="58815" cy="98845"/>
            </a:xfrm>
            <a:custGeom>
              <a:rect b="b" l="l" r="r" t="t"/>
              <a:pathLst>
                <a:path extrusionOk="0" h="19268" w="11465">
                  <a:moveTo>
                    <a:pt x="5755" y="4495"/>
                  </a:moveTo>
                  <a:lnTo>
                    <a:pt x="7063" y="12583"/>
                  </a:lnTo>
                  <a:lnTo>
                    <a:pt x="4448" y="12583"/>
                  </a:lnTo>
                  <a:lnTo>
                    <a:pt x="5755" y="4495"/>
                  </a:lnTo>
                  <a:close/>
                  <a:moveTo>
                    <a:pt x="3853" y="1"/>
                  </a:moveTo>
                  <a:lnTo>
                    <a:pt x="1" y="19268"/>
                  </a:lnTo>
                  <a:lnTo>
                    <a:pt x="3307" y="19268"/>
                  </a:lnTo>
                  <a:lnTo>
                    <a:pt x="4090" y="14819"/>
                  </a:lnTo>
                  <a:lnTo>
                    <a:pt x="7445" y="14819"/>
                  </a:lnTo>
                  <a:lnTo>
                    <a:pt x="8206" y="19268"/>
                  </a:lnTo>
                  <a:lnTo>
                    <a:pt x="11464" y="19268"/>
                  </a:lnTo>
                  <a:lnTo>
                    <a:pt x="7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7963187" y="3001900"/>
              <a:ext cx="68952" cy="98845"/>
            </a:xfrm>
            <a:custGeom>
              <a:rect b="b" l="l" r="r" t="t"/>
              <a:pathLst>
                <a:path extrusionOk="0" h="19268" w="13441">
                  <a:moveTo>
                    <a:pt x="334" y="1"/>
                  </a:moveTo>
                  <a:lnTo>
                    <a:pt x="1" y="19268"/>
                  </a:lnTo>
                  <a:lnTo>
                    <a:pt x="2641" y="19268"/>
                  </a:lnTo>
                  <a:lnTo>
                    <a:pt x="2903" y="5828"/>
                  </a:lnTo>
                  <a:lnTo>
                    <a:pt x="5686" y="19268"/>
                  </a:lnTo>
                  <a:lnTo>
                    <a:pt x="7801" y="19268"/>
                  </a:lnTo>
                  <a:lnTo>
                    <a:pt x="10540" y="5876"/>
                  </a:lnTo>
                  <a:lnTo>
                    <a:pt x="10823" y="19268"/>
                  </a:lnTo>
                  <a:lnTo>
                    <a:pt x="13440" y="19268"/>
                  </a:lnTo>
                  <a:lnTo>
                    <a:pt x="13083" y="1"/>
                  </a:lnTo>
                  <a:lnTo>
                    <a:pt x="9538" y="1"/>
                  </a:lnTo>
                  <a:lnTo>
                    <a:pt x="6708" y="13344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8046797" y="3001900"/>
              <a:ext cx="41727" cy="98840"/>
            </a:xfrm>
            <a:custGeom>
              <a:rect b="b" l="l" r="r" t="t"/>
              <a:pathLst>
                <a:path extrusionOk="0" h="19267" w="8134">
                  <a:moveTo>
                    <a:pt x="0" y="1"/>
                  </a:moveTo>
                  <a:lnTo>
                    <a:pt x="0" y="19266"/>
                  </a:lnTo>
                  <a:lnTo>
                    <a:pt x="8133" y="19266"/>
                  </a:lnTo>
                  <a:lnTo>
                    <a:pt x="8133" y="16864"/>
                  </a:lnTo>
                  <a:lnTo>
                    <a:pt x="3496" y="16864"/>
                  </a:lnTo>
                  <a:lnTo>
                    <a:pt x="3496" y="10466"/>
                  </a:lnTo>
                  <a:lnTo>
                    <a:pt x="7112" y="10466"/>
                  </a:lnTo>
                  <a:lnTo>
                    <a:pt x="7112" y="8016"/>
                  </a:lnTo>
                  <a:lnTo>
                    <a:pt x="3495" y="8016"/>
                  </a:lnTo>
                  <a:lnTo>
                    <a:pt x="3495" y="2474"/>
                  </a:lnTo>
                  <a:lnTo>
                    <a:pt x="8084" y="2474"/>
                  </a:lnTo>
                  <a:lnTo>
                    <a:pt x="8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56"/>
          <p:cNvSpPr/>
          <p:nvPr/>
        </p:nvSpPr>
        <p:spPr>
          <a:xfrm>
            <a:off x="7201963" y="2137075"/>
            <a:ext cx="1016797" cy="676452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6"/>
          <p:cNvSpPr txBox="1"/>
          <p:nvPr>
            <p:ph idx="4294967295" type="subTitle"/>
          </p:nvPr>
        </p:nvSpPr>
        <p:spPr>
          <a:xfrm>
            <a:off x="7263723" y="3102100"/>
            <a:ext cx="879300" cy="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YOUR TAGLINE HERE</a:t>
            </a:r>
            <a:endParaRPr sz="500">
              <a:solidFill>
                <a:schemeClr val="dk1"/>
              </a:solidFill>
            </a:endParaRPr>
          </a:p>
        </p:txBody>
      </p:sp>
      <p:cxnSp>
        <p:nvCxnSpPr>
          <p:cNvPr id="514" name="Google Shape;514;p56"/>
          <p:cNvCxnSpPr/>
          <p:nvPr/>
        </p:nvCxnSpPr>
        <p:spPr>
          <a:xfrm>
            <a:off x="2414425" y="3509875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6730225" y="3509875"/>
            <a:ext cx="9300" cy="60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6" name="Google Shape;516;p5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18" name="Google Shape;518;p5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5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21" name="Google Shape;521;p56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0"/>
          </a:p>
        </p:txBody>
      </p:sp>
      <p:sp>
        <p:nvSpPr>
          <p:cNvPr id="522" name="Google Shape;522;p5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5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00" y="1570867"/>
            <a:ext cx="3900950" cy="235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399" y="1545162"/>
            <a:ext cx="3900950" cy="23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